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1pPr>
    <a:lvl2pPr marL="0" marR="0" indent="45720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2pPr>
    <a:lvl3pPr marL="0" marR="0" indent="91440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3pPr>
    <a:lvl4pPr marL="0" marR="0" indent="137160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4pPr>
    <a:lvl5pPr marL="0" marR="0" indent="182880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5pPr>
    <a:lvl6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6pPr>
    <a:lvl7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7pPr>
    <a:lvl8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8pPr>
    <a:lvl9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n">
        <a:font>
          <a:latin typeface="Arial"/>
          <a:ea typeface="Arial"/>
          <a:cs typeface="Arial"/>
        </a:font>
        <a:srgbClr val="000000"/>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FFDDCC"/>
          </a:solidFill>
        </a:fill>
      </a:tcStyle>
    </a:wholeTbl>
    <a:band2H>
      <a:tcTxStyle b="def" i="def"/>
      <a:tcStyle>
        <a:tcBdr/>
        <a:fill>
          <a:solidFill>
            <a:srgbClr val="FFEFE7"/>
          </a:solidFill>
        </a:fill>
      </a:tcStyle>
    </a:band2H>
    <a:firstCol>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1"/>
          </a:solidFill>
        </a:fill>
      </a:tcStyle>
    </a:firstCol>
    <a:la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762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1"/>
          </a:solidFill>
        </a:fill>
      </a:tcStyle>
    </a:lastRow>
    <a:fir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762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1"/>
          </a:solidFill>
        </a:fill>
      </a:tcStyle>
    </a:firstRow>
  </a:tblStyle>
  <a:tblStyle styleId="{C7B018BB-80A7-4F77-B60F-C8B233D01FF8}" styleName="">
    <a:tblBg/>
    <a:wholeTbl>
      <a:tcTxStyle b="off" i="on">
        <a:font>
          <a:latin typeface="Arial"/>
          <a:ea typeface="Arial"/>
          <a:cs typeface="Arial"/>
        </a:font>
        <a:srgbClr val="000000"/>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DEE7D0"/>
          </a:solidFill>
        </a:fill>
      </a:tcStyle>
    </a:wholeTbl>
    <a:band2H>
      <a:tcTxStyle b="def" i="def"/>
      <a:tcStyle>
        <a:tcBdr/>
        <a:fill>
          <a:solidFill>
            <a:srgbClr val="EFF3E9"/>
          </a:solidFill>
        </a:fill>
      </a:tcStyle>
    </a:band2H>
    <a:firstCol>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3"/>
          </a:solidFill>
        </a:fill>
      </a:tcStyle>
    </a:firstCol>
    <a:la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762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3"/>
          </a:solidFill>
        </a:fill>
      </a:tcStyle>
    </a:lastRow>
    <a:fir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762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3"/>
          </a:solidFill>
        </a:fill>
      </a:tcStyle>
    </a:firstRow>
  </a:tblStyle>
  <a:tblStyle styleId="{EEE7283C-3CF3-47DC-8721-378D4A62B228}" styleName="">
    <a:tblBg/>
    <a:wholeTbl>
      <a:tcTxStyle b="off" i="on">
        <a:font>
          <a:latin typeface="Arial"/>
          <a:ea typeface="Arial"/>
          <a:cs typeface="Arial"/>
        </a:font>
        <a:srgbClr val="000000"/>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FCDCCE"/>
          </a:solidFill>
        </a:fill>
      </a:tcStyle>
    </a:wholeTbl>
    <a:band2H>
      <a:tcTxStyle b="def" i="def"/>
      <a:tcStyle>
        <a:tcBdr/>
        <a:fill>
          <a:solidFill>
            <a:srgbClr val="FDEEE8"/>
          </a:solidFill>
        </a:fill>
      </a:tcStyle>
    </a:band2H>
    <a:firstCol>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6"/>
          </a:solidFill>
        </a:fill>
      </a:tcStyle>
    </a:firstCol>
    <a:la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762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6"/>
          </a:solidFill>
        </a:fill>
      </a:tcStyle>
    </a:lastRow>
    <a:fir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762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chemeClr val="accent6"/>
          </a:solidFill>
        </a:fill>
      </a:tcStyle>
    </a:firstRow>
  </a:tblStyle>
  <a:tblStyle styleId="{CF821DB8-F4EB-4A41-A1BA-3FCAFE7338EE}" styleName="">
    <a:tblBg/>
    <a:wholeTbl>
      <a:tcTxStyle b="off" i="on">
        <a:font>
          <a:latin typeface="Arial"/>
          <a:ea typeface="Arial"/>
          <a:cs typeface="Arial"/>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CC"/>
          </a:solidFill>
        </a:fill>
      </a:tcStyle>
    </a:band2H>
    <a:firstCol>
      <a:tcTxStyle b="on" i="on">
        <a:font>
          <a:latin typeface="Arial"/>
          <a:ea typeface="Arial"/>
          <a:cs typeface="Arial"/>
        </a:font>
        <a:srgbClr val="FFFFCC"/>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n">
        <a:font>
          <a:latin typeface="Arial"/>
          <a:ea typeface="Arial"/>
          <a:cs typeface="Arial"/>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CC"/>
          </a:solidFill>
        </a:fill>
      </a:tcStyle>
    </a:lastRow>
    <a:firstRow>
      <a:tcTxStyle b="on" i="on">
        <a:font>
          <a:latin typeface="Arial"/>
          <a:ea typeface="Arial"/>
          <a:cs typeface="Arial"/>
        </a:font>
        <a:srgbClr val="FFFFCC"/>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n">
        <a:font>
          <a:latin typeface="Arial"/>
          <a:ea typeface="Arial"/>
          <a:cs typeface="Arial"/>
        </a:font>
        <a:srgbClr val="000000"/>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000000"/>
          </a:solidFill>
        </a:fill>
      </a:tcStyle>
    </a:firstCol>
    <a:la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762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000000"/>
          </a:solidFill>
        </a:fill>
      </a:tcStyle>
    </a:lastRow>
    <a:fir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762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000000"/>
          </a:solidFill>
        </a:fill>
      </a:tcStyle>
    </a:firstRow>
  </a:tblStyle>
  <a:tblStyle styleId="{2708684C-4D16-4618-839F-0558EEFCDFE6}" styleName="">
    <a:tblBg/>
    <a:wholeTbl>
      <a:tcTxStyle b="off"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FFFFCC">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solidFill>
            <a:srgbClr val="FFFFCC">
              <a:alpha val="20000"/>
            </a:srgbClr>
          </a:solidFill>
        </a:fill>
      </a:tcStyle>
    </a:firstCol>
    <a:la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101600" cap="flat">
              <a:solidFill>
                <a:srgbClr val="FFFFCC"/>
              </a:solidFill>
              <a:prstDash val="solid"/>
              <a:round/>
            </a:ln>
          </a:top>
          <a:bottom>
            <a:ln w="254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noFill/>
        </a:fill>
      </a:tcStyle>
    </a:lastRow>
    <a:firstRow>
      <a:tcTxStyle b="on" i="on">
        <a:font>
          <a:latin typeface="Arial"/>
          <a:ea typeface="Arial"/>
          <a:cs typeface="Arial"/>
        </a:font>
        <a:srgbClr val="FFFFCC"/>
      </a:tcTxStyle>
      <a:tcStyle>
        <a:tcBdr>
          <a:left>
            <a:ln w="25400" cap="flat">
              <a:solidFill>
                <a:srgbClr val="FFFFCC"/>
              </a:solidFill>
              <a:prstDash val="solid"/>
              <a:round/>
            </a:ln>
          </a:left>
          <a:right>
            <a:ln w="25400" cap="flat">
              <a:solidFill>
                <a:srgbClr val="FFFFCC"/>
              </a:solidFill>
              <a:prstDash val="solid"/>
              <a:round/>
            </a:ln>
          </a:right>
          <a:top>
            <a:ln w="25400" cap="flat">
              <a:solidFill>
                <a:srgbClr val="FFFFCC"/>
              </a:solidFill>
              <a:prstDash val="solid"/>
              <a:round/>
            </a:ln>
          </a:top>
          <a:bottom>
            <a:ln w="50800" cap="flat">
              <a:solidFill>
                <a:srgbClr val="FFFFCC"/>
              </a:solidFill>
              <a:prstDash val="solid"/>
              <a:round/>
            </a:ln>
          </a:bottom>
          <a:insideH>
            <a:ln w="25400" cap="flat">
              <a:solidFill>
                <a:srgbClr val="FFFFCC"/>
              </a:solidFill>
              <a:prstDash val="solid"/>
              <a:round/>
            </a:ln>
          </a:insideH>
          <a:insideV>
            <a:ln w="25400" cap="flat">
              <a:solidFill>
                <a:srgbClr val="FFFFC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77" name="Shape 277"/>
          <p:cNvSpPr/>
          <p:nvPr>
            <p:ph type="sldImg"/>
          </p:nvPr>
        </p:nvSpPr>
        <p:spPr>
          <a:xfrm>
            <a:off x="1143000" y="685800"/>
            <a:ext cx="4572000" cy="3429000"/>
          </a:xfrm>
          <a:prstGeom prst="rect">
            <a:avLst/>
          </a:prstGeom>
        </p:spPr>
        <p:txBody>
          <a:bodyPr/>
          <a:lstStyle/>
          <a:p>
            <a:pPr/>
          </a:p>
        </p:txBody>
      </p:sp>
      <p:sp>
        <p:nvSpPr>
          <p:cNvPr id="278" name="Shape 27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800"/>
      </a:spcBef>
      <a:defRPr sz="2400">
        <a:latin typeface="+mj-lt"/>
        <a:ea typeface="+mj-ea"/>
        <a:cs typeface="+mj-cs"/>
        <a:sym typeface="Calibri"/>
      </a:defRPr>
    </a:lvl1pPr>
    <a:lvl2pPr indent="228600" latinLnBrk="0">
      <a:spcBef>
        <a:spcPts val="800"/>
      </a:spcBef>
      <a:defRPr sz="2400">
        <a:latin typeface="+mj-lt"/>
        <a:ea typeface="+mj-ea"/>
        <a:cs typeface="+mj-cs"/>
        <a:sym typeface="Calibri"/>
      </a:defRPr>
    </a:lvl2pPr>
    <a:lvl3pPr indent="457200" latinLnBrk="0">
      <a:spcBef>
        <a:spcPts val="800"/>
      </a:spcBef>
      <a:defRPr sz="2400">
        <a:latin typeface="+mj-lt"/>
        <a:ea typeface="+mj-ea"/>
        <a:cs typeface="+mj-cs"/>
        <a:sym typeface="Calibri"/>
      </a:defRPr>
    </a:lvl3pPr>
    <a:lvl4pPr indent="685800" latinLnBrk="0">
      <a:spcBef>
        <a:spcPts val="800"/>
      </a:spcBef>
      <a:defRPr sz="2400">
        <a:latin typeface="+mj-lt"/>
        <a:ea typeface="+mj-ea"/>
        <a:cs typeface="+mj-cs"/>
        <a:sym typeface="Calibri"/>
      </a:defRPr>
    </a:lvl4pPr>
    <a:lvl5pPr indent="914400" latinLnBrk="0">
      <a:spcBef>
        <a:spcPts val="800"/>
      </a:spcBef>
      <a:defRPr sz="2400">
        <a:latin typeface="+mj-lt"/>
        <a:ea typeface="+mj-ea"/>
        <a:cs typeface="+mj-cs"/>
        <a:sym typeface="Calibri"/>
      </a:defRPr>
    </a:lvl5pPr>
    <a:lvl6pPr indent="1143000" latinLnBrk="0">
      <a:spcBef>
        <a:spcPts val="800"/>
      </a:spcBef>
      <a:defRPr sz="2400">
        <a:latin typeface="+mj-lt"/>
        <a:ea typeface="+mj-ea"/>
        <a:cs typeface="+mj-cs"/>
        <a:sym typeface="Calibri"/>
      </a:defRPr>
    </a:lvl6pPr>
    <a:lvl7pPr indent="1371600" latinLnBrk="0">
      <a:spcBef>
        <a:spcPts val="800"/>
      </a:spcBef>
      <a:defRPr sz="2400">
        <a:latin typeface="+mj-lt"/>
        <a:ea typeface="+mj-ea"/>
        <a:cs typeface="+mj-cs"/>
        <a:sym typeface="Calibri"/>
      </a:defRPr>
    </a:lvl7pPr>
    <a:lvl8pPr indent="1600200" latinLnBrk="0">
      <a:spcBef>
        <a:spcPts val="800"/>
      </a:spcBef>
      <a:defRPr sz="2400">
        <a:latin typeface="+mj-lt"/>
        <a:ea typeface="+mj-ea"/>
        <a:cs typeface="+mj-cs"/>
        <a:sym typeface="Calibri"/>
      </a:defRPr>
    </a:lvl8pPr>
    <a:lvl9pPr indent="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grpSp>
        <p:nvGrpSpPr>
          <p:cNvPr id="15" name="Group"/>
          <p:cNvGrpSpPr/>
          <p:nvPr/>
        </p:nvGrpSpPr>
        <p:grpSpPr>
          <a:xfrm>
            <a:off x="3962400" y="612711"/>
            <a:ext cx="16306801" cy="2740090"/>
            <a:chOff x="0" y="-63"/>
            <a:chExt cx="16306800" cy="2740088"/>
          </a:xfrm>
        </p:grpSpPr>
        <p:sp>
          <p:nvSpPr>
            <p:cNvPr id="11" name="Shape"/>
            <p:cNvSpPr/>
            <p:nvPr/>
          </p:nvSpPr>
          <p:spPr>
            <a:xfrm>
              <a:off x="10499725" y="-64"/>
              <a:ext cx="5807076" cy="2740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6" y="0"/>
                  </a:moveTo>
                  <a:cubicBezTo>
                    <a:pt x="300" y="0"/>
                    <a:pt x="304" y="0"/>
                    <a:pt x="308" y="0"/>
                  </a:cubicBezTo>
                  <a:cubicBezTo>
                    <a:pt x="12067" y="0"/>
                    <a:pt x="21600" y="4835"/>
                    <a:pt x="21600" y="10800"/>
                  </a:cubicBezTo>
                  <a:cubicBezTo>
                    <a:pt x="21600" y="16765"/>
                    <a:pt x="12067" y="21600"/>
                    <a:pt x="308" y="21600"/>
                  </a:cubicBezTo>
                  <a:cubicBezTo>
                    <a:pt x="204" y="21599"/>
                    <a:pt x="102" y="21599"/>
                    <a:pt x="0" y="21599"/>
                  </a:cubicBezTo>
                  <a:lnTo>
                    <a:pt x="308" y="10800"/>
                  </a:lnTo>
                  <a:lnTo>
                    <a:pt x="296" y="0"/>
                  </a:lnTo>
                  <a:close/>
                </a:path>
              </a:pathLst>
            </a:custGeom>
            <a:gradFill flip="none" rotWithShape="1">
              <a:gsLst>
                <a:gs pos="0">
                  <a:srgbClr val="000000"/>
                </a:gs>
                <a:gs pos="100000">
                  <a:srgbClr val="663300"/>
                </a:gs>
              </a:gsLst>
              <a:lin ang="0" scaled="0"/>
            </a:gradFill>
            <a:ln w="12700" cap="flat">
              <a:noFill/>
              <a:miter lim="400000"/>
            </a:ln>
            <a:effectLst/>
          </p:spPr>
          <p:txBody>
            <a:bodyPr wrap="square" lIns="91439" tIns="91439" rIns="91439" bIns="91439" numCol="1" anchor="ctr">
              <a:noAutofit/>
            </a:bodyPr>
            <a:lstStyle/>
            <a:p>
              <a:pPr/>
            </a:p>
          </p:txBody>
        </p:sp>
        <p:sp>
          <p:nvSpPr>
            <p:cNvPr id="12" name="Shape"/>
            <p:cNvSpPr/>
            <p:nvPr/>
          </p:nvSpPr>
          <p:spPr>
            <a:xfrm>
              <a:off x="10350500" y="282650"/>
              <a:ext cx="5813425" cy="2174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7" y="1"/>
                  </a:moveTo>
                  <a:cubicBezTo>
                    <a:pt x="311" y="1"/>
                    <a:pt x="315" y="0"/>
                    <a:pt x="319" y="0"/>
                  </a:cubicBezTo>
                  <a:cubicBezTo>
                    <a:pt x="12072" y="1"/>
                    <a:pt x="21600" y="4835"/>
                    <a:pt x="21600" y="10800"/>
                  </a:cubicBezTo>
                  <a:cubicBezTo>
                    <a:pt x="21600" y="16765"/>
                    <a:pt x="12072" y="21600"/>
                    <a:pt x="319" y="21600"/>
                  </a:cubicBezTo>
                  <a:cubicBezTo>
                    <a:pt x="212" y="21600"/>
                    <a:pt x="105" y="21600"/>
                    <a:pt x="0" y="21599"/>
                  </a:cubicBezTo>
                  <a:lnTo>
                    <a:pt x="319" y="10800"/>
                  </a:lnTo>
                  <a:lnTo>
                    <a:pt x="307" y="1"/>
                  </a:lnTo>
                  <a:close/>
                </a:path>
              </a:pathLst>
            </a:custGeom>
            <a:gradFill flip="none" rotWithShape="1">
              <a:gsLst>
                <a:gs pos="0">
                  <a:srgbClr val="000000"/>
                </a:gs>
                <a:gs pos="100000">
                  <a:srgbClr val="894400"/>
                </a:gs>
              </a:gsLst>
              <a:lin ang="0" scaled="0"/>
            </a:gradFill>
            <a:ln w="12700" cap="flat">
              <a:noFill/>
              <a:miter lim="400000"/>
            </a:ln>
            <a:effectLst/>
          </p:spPr>
          <p:txBody>
            <a:bodyPr wrap="square" lIns="91439" tIns="91439" rIns="91439" bIns="91439" numCol="1" anchor="ctr">
              <a:noAutofit/>
            </a:bodyPr>
            <a:lstStyle/>
            <a:p>
              <a:pPr/>
            </a:p>
          </p:txBody>
        </p:sp>
        <p:sp>
          <p:nvSpPr>
            <p:cNvPr id="13" name="Shape"/>
            <p:cNvSpPr/>
            <p:nvPr/>
          </p:nvSpPr>
          <p:spPr>
            <a:xfrm>
              <a:off x="10264775" y="660508"/>
              <a:ext cx="5810251" cy="14189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8" y="0"/>
                  </a:moveTo>
                  <a:cubicBezTo>
                    <a:pt x="312" y="0"/>
                    <a:pt x="316" y="0"/>
                    <a:pt x="320" y="0"/>
                  </a:cubicBezTo>
                  <a:cubicBezTo>
                    <a:pt x="12072" y="0"/>
                    <a:pt x="21600" y="4835"/>
                    <a:pt x="21600" y="10800"/>
                  </a:cubicBezTo>
                  <a:cubicBezTo>
                    <a:pt x="21600" y="16765"/>
                    <a:pt x="12072" y="21600"/>
                    <a:pt x="320" y="21600"/>
                  </a:cubicBezTo>
                  <a:cubicBezTo>
                    <a:pt x="213" y="21600"/>
                    <a:pt x="106" y="21600"/>
                    <a:pt x="0" y="21599"/>
                  </a:cubicBezTo>
                  <a:lnTo>
                    <a:pt x="320" y="10800"/>
                  </a:lnTo>
                  <a:lnTo>
                    <a:pt x="308" y="0"/>
                  </a:lnTo>
                  <a:close/>
                </a:path>
              </a:pathLst>
            </a:custGeom>
            <a:gradFill flip="none" rotWithShape="1">
              <a:gsLst>
                <a:gs pos="0">
                  <a:srgbClr val="000000"/>
                </a:gs>
                <a:gs pos="100000">
                  <a:srgbClr val="B75B00"/>
                </a:gs>
              </a:gsLst>
              <a:lin ang="0" scaled="0"/>
            </a:gradFill>
            <a:ln w="12700" cap="flat">
              <a:noFill/>
              <a:miter lim="400000"/>
            </a:ln>
            <a:effectLst/>
          </p:spPr>
          <p:txBody>
            <a:bodyPr wrap="square" lIns="91439" tIns="91439" rIns="91439" bIns="91439" numCol="1" anchor="ctr">
              <a:noAutofit/>
            </a:bodyPr>
            <a:lstStyle/>
            <a:p>
              <a:pPr/>
            </a:p>
          </p:txBody>
        </p:sp>
        <p:sp>
          <p:nvSpPr>
            <p:cNvPr id="14" name="Rounded Rectangle"/>
            <p:cNvSpPr/>
            <p:nvPr/>
          </p:nvSpPr>
          <p:spPr>
            <a:xfrm>
              <a:off x="0" y="1225943"/>
              <a:ext cx="15836900" cy="282702"/>
            </a:xfrm>
            <a:prstGeom prst="roundRect">
              <a:avLst>
                <a:gd name="adj" fmla="val 49995"/>
              </a:avLst>
            </a:prstGeom>
            <a:gradFill flip="none" rotWithShape="1">
              <a:gsLst>
                <a:gs pos="0">
                  <a:srgbClr val="000000"/>
                </a:gs>
                <a:gs pos="19999">
                  <a:srgbClr val="000040"/>
                </a:gs>
                <a:gs pos="50000">
                  <a:srgbClr val="400040"/>
                </a:gs>
                <a:gs pos="75000">
                  <a:srgbClr val="8F0040"/>
                </a:gs>
                <a:gs pos="89999">
                  <a:srgbClr val="F27300"/>
                </a:gs>
                <a:gs pos="100000">
                  <a:srgbClr val="FFBF00"/>
                </a:gs>
              </a:gsLst>
              <a:lin ang="0" scaled="0"/>
            </a:gradFill>
            <a:ln w="12700" cap="flat">
              <a:noFill/>
              <a:miter lim="400000"/>
            </a:ln>
            <a:effectLst/>
          </p:spPr>
          <p:txBody>
            <a:bodyPr wrap="square" lIns="91439" tIns="91439" rIns="91439" bIns="91439" numCol="1" anchor="ctr">
              <a:noAutofit/>
            </a:bodyPr>
            <a:lstStyle/>
            <a:p>
              <a:pPr algn="l" defTabSz="914400">
                <a:defRPr sz="3600">
                  <a:solidFill>
                    <a:srgbClr val="FFFFCC"/>
                  </a:solidFill>
                </a:defRPr>
              </a:pPr>
            </a:p>
          </p:txBody>
        </p:sp>
      </p:grpSp>
      <p:sp>
        <p:nvSpPr>
          <p:cNvPr id="16" name="Slide Number"/>
          <p:cNvSpPr txBox="1"/>
          <p:nvPr>
            <p:ph type="sldNum" sz="quarter" idx="2"/>
          </p:nvPr>
        </p:nvSpPr>
        <p:spPr>
          <a:xfrm>
            <a:off x="19372012" y="12816940"/>
            <a:ext cx="592389" cy="578920"/>
          </a:xfrm>
          <a:prstGeom prst="rect">
            <a:avLst/>
          </a:prstGeom>
        </p:spPr>
        <p:txBody>
          <a:bodyPr lIns="92075" tIns="92075" rIns="92075" bIns="92075"/>
          <a:lstStyle>
            <a:lvl1pPr defTabSz="914400">
              <a:defRPr sz="2800">
                <a:solidFill>
                  <a:srgbClr val="FFFFCC"/>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92"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93"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01"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102"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10"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111"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19"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120"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28"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129"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37"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138"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9"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46"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147"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55"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156"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7"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64"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71"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172"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173"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23" name="Slide Number"/>
          <p:cNvSpPr txBox="1"/>
          <p:nvPr>
            <p:ph type="sldNum" sz="quarter" idx="2"/>
          </p:nvPr>
        </p:nvSpPr>
        <p:spPr>
          <a:xfrm>
            <a:off x="19372012" y="12816940"/>
            <a:ext cx="592389" cy="578920"/>
          </a:xfrm>
          <a:prstGeom prst="rect">
            <a:avLst/>
          </a:prstGeom>
        </p:spPr>
        <p:txBody>
          <a:bodyPr lIns="92075" tIns="92075" rIns="92075" bIns="92075"/>
          <a:lstStyle>
            <a:lvl1pPr defTabSz="914400">
              <a:defRPr sz="2800">
                <a:solidFill>
                  <a:srgbClr val="FFFFCC"/>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0"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181"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182"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9"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190"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191"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98"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199"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200"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07"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14"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215"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216"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23"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224"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32"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233"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234"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41"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242"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243"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0"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251"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252" name="Slide Number"/>
          <p:cNvSpPr txBox="1"/>
          <p:nvPr>
            <p:ph type="sldNum" sz="quarter" idx="2"/>
          </p:nvPr>
        </p:nvSpPr>
        <p:spPr>
          <a:xfrm>
            <a:off x="19917052" y="12835870"/>
            <a:ext cx="504548" cy="483910"/>
          </a:xfrm>
          <a:prstGeom prst="rect">
            <a:avLst/>
          </a:prstGeom>
        </p:spPr>
        <p:txBody>
          <a:bodyPr lIns="91439" tIns="91439" rIns="91439" bIns="91439"/>
          <a:lstStyle>
            <a:lvl1pPr defTabSz="18288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9" name="Slide Title"/>
          <p:cNvSpPr txBox="1"/>
          <p:nvPr>
            <p:ph type="title" hasCustomPrompt="1"/>
          </p:nvPr>
        </p:nvSpPr>
        <p:spPr>
          <a:xfrm>
            <a:off x="3952875" y="2428875"/>
            <a:ext cx="16478250" cy="1074872"/>
          </a:xfrm>
          <a:prstGeom prst="rect">
            <a:avLst/>
          </a:prstGeom>
        </p:spPr>
        <p:txBody>
          <a:bodyPr lIns="38100" tIns="38100" rIns="38100" bIns="38100" anchor="t"/>
          <a:lstStyle>
            <a:lvl1pPr algn="l" defTabSz="2438338">
              <a:lnSpc>
                <a:spcPct val="80000"/>
              </a:lnSpc>
              <a:defRPr b="1" spc="-168" sz="8400">
                <a:latin typeface="Helvetica Neue"/>
                <a:ea typeface="Helvetica Neue"/>
                <a:cs typeface="Helvetica Neue"/>
                <a:sym typeface="Helvetica Neue"/>
              </a:defRPr>
            </a:lvl1pPr>
          </a:lstStyle>
          <a:p>
            <a:pPr/>
            <a:r>
              <a:t>Slide Title</a:t>
            </a:r>
          </a:p>
        </p:txBody>
      </p:sp>
      <p:sp>
        <p:nvSpPr>
          <p:cNvPr id="260" name="Slide Subtitle"/>
          <p:cNvSpPr txBox="1"/>
          <p:nvPr>
            <p:ph type="body" sz="quarter" idx="21" hasCustomPrompt="1"/>
          </p:nvPr>
        </p:nvSpPr>
        <p:spPr>
          <a:xfrm>
            <a:off x="3952875" y="3398971"/>
            <a:ext cx="16478250" cy="701086"/>
          </a:xfrm>
          <a:prstGeom prst="rect">
            <a:avLst/>
          </a:prstGeom>
          <a:ln w="3175"/>
        </p:spPr>
        <p:txBody>
          <a:bodyPr lIns="34289" tIns="34289" rIns="34289" bIns="34289"/>
          <a:lstStyle>
            <a:lvl1pPr marL="0" indent="0" defTabSz="668655">
              <a:spcBef>
                <a:spcPts val="0"/>
              </a:spcBef>
              <a:buSzTx/>
              <a:buFontTx/>
              <a:buNone/>
              <a:defRPr b="1" sz="4212">
                <a:latin typeface="Helvetica Neue"/>
                <a:ea typeface="Helvetica Neue"/>
                <a:cs typeface="Helvetica Neue"/>
                <a:sym typeface="Helvetica Neue"/>
              </a:defRPr>
            </a:lvl1pPr>
          </a:lstStyle>
          <a:p>
            <a:pPr/>
            <a:r>
              <a:t>Slide Subtitle</a:t>
            </a:r>
          </a:p>
        </p:txBody>
      </p:sp>
      <p:sp>
        <p:nvSpPr>
          <p:cNvPr id="261" name="Body Level One…"/>
          <p:cNvSpPr txBox="1"/>
          <p:nvPr>
            <p:ph type="body" sz="half" idx="1" hasCustomPrompt="1"/>
          </p:nvPr>
        </p:nvSpPr>
        <p:spPr>
          <a:xfrm>
            <a:off x="3952875" y="4900878"/>
            <a:ext cx="16478250" cy="6192009"/>
          </a:xfrm>
          <a:prstGeom prst="rect">
            <a:avLst/>
          </a:prstGeom>
        </p:spPr>
        <p:txBody>
          <a:bodyPr lIns="38100" tIns="38100" rIns="38100" bIns="38100"/>
          <a:lstStyle>
            <a:lvl1pPr marL="609600" indent="-609600" defTabSz="2438338">
              <a:lnSpc>
                <a:spcPct val="90000"/>
              </a:lnSpc>
              <a:spcBef>
                <a:spcPts val="4500"/>
              </a:spcBef>
              <a:buSzPct val="123000"/>
              <a:buFontTx/>
              <a:defRPr sz="4800">
                <a:latin typeface="Helvetica Neue"/>
                <a:ea typeface="Helvetica Neue"/>
                <a:cs typeface="Helvetica Neue"/>
                <a:sym typeface="Helvetica Neue"/>
              </a:defRPr>
            </a:lvl1pPr>
            <a:lvl2pPr marL="1219200" indent="-609600" defTabSz="2438338">
              <a:lnSpc>
                <a:spcPct val="90000"/>
              </a:lnSpc>
              <a:spcBef>
                <a:spcPts val="4500"/>
              </a:spcBef>
              <a:buSzPct val="123000"/>
              <a:buFontTx/>
              <a:buChar char="•"/>
              <a:defRPr sz="4800">
                <a:latin typeface="Helvetica Neue"/>
                <a:ea typeface="Helvetica Neue"/>
                <a:cs typeface="Helvetica Neue"/>
                <a:sym typeface="Helvetica Neue"/>
              </a:defRPr>
            </a:lvl2pPr>
            <a:lvl3pPr marL="1828800" indent="-609600" defTabSz="2438338">
              <a:lnSpc>
                <a:spcPct val="90000"/>
              </a:lnSpc>
              <a:spcBef>
                <a:spcPts val="4500"/>
              </a:spcBef>
              <a:buSzPct val="123000"/>
              <a:buFontTx/>
              <a:defRPr sz="4800">
                <a:latin typeface="Helvetica Neue"/>
                <a:ea typeface="Helvetica Neue"/>
                <a:cs typeface="Helvetica Neue"/>
                <a:sym typeface="Helvetica Neue"/>
              </a:defRPr>
            </a:lvl3pPr>
            <a:lvl4pPr marL="2438400" indent="-609600" defTabSz="2438338">
              <a:lnSpc>
                <a:spcPct val="90000"/>
              </a:lnSpc>
              <a:spcBef>
                <a:spcPts val="4500"/>
              </a:spcBef>
              <a:buSzPct val="123000"/>
              <a:buFontTx/>
              <a:buChar char="•"/>
              <a:defRPr sz="4800">
                <a:latin typeface="Helvetica Neue"/>
                <a:ea typeface="Helvetica Neue"/>
                <a:cs typeface="Helvetica Neue"/>
                <a:sym typeface="Helvetica Neue"/>
              </a:defRPr>
            </a:lvl4pPr>
            <a:lvl5pPr marL="3048000" indent="-609600" defTabSz="2438338">
              <a:lnSpc>
                <a:spcPct val="90000"/>
              </a:lnSpc>
              <a:spcBef>
                <a:spcPts val="4500"/>
              </a:spcBef>
              <a:buSzPct val="123000"/>
              <a:buFontTx/>
              <a:buChar char="•"/>
              <a:defRPr sz="4800">
                <a:latin typeface="Helvetica Neue"/>
                <a:ea typeface="Helvetica Neue"/>
                <a:cs typeface="Helvetica Neue"/>
                <a:sym typeface="Helvetica Neue"/>
              </a:defRPr>
            </a:lvl5pPr>
          </a:lstStyle>
          <a:p>
            <a:pPr/>
            <a:r>
              <a:t>Slide bullet text</a:t>
            </a:r>
          </a:p>
          <a:p>
            <a:pPr lvl="1"/>
            <a:r>
              <a:t/>
            </a:r>
          </a:p>
          <a:p>
            <a:pPr lvl="2"/>
            <a:r>
              <a:t/>
            </a:r>
          </a:p>
          <a:p>
            <a:pPr lvl="3"/>
            <a:r>
              <a:t/>
            </a:r>
          </a:p>
          <a:p>
            <a:pPr lvl="4"/>
            <a:r>
              <a:t/>
            </a:r>
          </a:p>
        </p:txBody>
      </p:sp>
      <p:sp>
        <p:nvSpPr>
          <p:cNvPr id="262" name="Slide Number"/>
          <p:cNvSpPr txBox="1"/>
          <p:nvPr>
            <p:ph type="sldNum" sz="quarter" idx="2"/>
          </p:nvPr>
        </p:nvSpPr>
        <p:spPr>
          <a:xfrm>
            <a:off x="12015761" y="11456999"/>
            <a:ext cx="343105" cy="349200"/>
          </a:xfrm>
          <a:prstGeom prst="rect">
            <a:avLst/>
          </a:prstGeom>
        </p:spPr>
        <p:txBody>
          <a:bodyPr lIns="38100" tIns="38100" rIns="38100" bIns="38100" anchor="b"/>
          <a:lstStyle>
            <a:lvl1pPr algn="ctr" defTabSz="584200">
              <a:defRPr sz="18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30"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31"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xfrm>
            <a:off x="19411947" y="12666277"/>
            <a:ext cx="552453" cy="575446"/>
          </a:xfrm>
          <a:prstGeom prst="rect">
            <a:avLst/>
          </a:prstGeom>
        </p:spPr>
        <p:txBody>
          <a:bodyPr lIns="92075" tIns="92075" rIns="92075" bIns="92075"/>
          <a:lstStyle>
            <a:lvl1pPr defTabSz="914400">
              <a:defRPr sz="28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69" name="Title Text"/>
          <p:cNvSpPr txBox="1"/>
          <p:nvPr>
            <p:ph type="title"/>
          </p:nvPr>
        </p:nvSpPr>
        <p:spPr>
          <a:prstGeom prst="rect">
            <a:avLst/>
          </a:prstGeom>
        </p:spPr>
        <p:txBody>
          <a:bodyPr/>
          <a:lstStyle/>
          <a:p>
            <a:pPr/>
            <a:r>
              <a:t>Title Text</a:t>
            </a:r>
          </a:p>
        </p:txBody>
      </p:sp>
      <p:sp>
        <p:nvSpPr>
          <p:cNvPr id="27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9" name="Title Text"/>
          <p:cNvSpPr txBox="1"/>
          <p:nvPr>
            <p:ph type="title"/>
          </p:nvPr>
        </p:nvSpPr>
        <p:spPr>
          <a:xfrm>
            <a:off x="3962400" y="549275"/>
            <a:ext cx="16459200" cy="2286000"/>
          </a:xfrm>
          <a:prstGeom prst="rect">
            <a:avLst/>
          </a:prstGeom>
        </p:spPr>
        <p:txBody>
          <a:bodyPr lIns="91439" tIns="91439" rIns="91439" bIns="91439"/>
          <a:lstStyle>
            <a:lvl1pPr defTabSz="1828800">
              <a:defRPr sz="8800"/>
            </a:lvl1pPr>
          </a:lstStyle>
          <a:p>
            <a:pPr/>
            <a:r>
              <a:t>Title Text</a:t>
            </a:r>
          </a:p>
        </p:txBody>
      </p:sp>
      <p:sp>
        <p:nvSpPr>
          <p:cNvPr id="40" name="Body Level One…"/>
          <p:cNvSpPr txBox="1"/>
          <p:nvPr>
            <p:ph type="body" idx="1"/>
          </p:nvPr>
        </p:nvSpPr>
        <p:spPr>
          <a:xfrm>
            <a:off x="3962400" y="3200400"/>
            <a:ext cx="16459200" cy="9051925"/>
          </a:xfrm>
          <a:prstGeom prst="rect">
            <a:avLst/>
          </a:prstGeom>
        </p:spPr>
        <p:txBody>
          <a:bodyPr lIns="91439" tIns="91439" rIns="91439" bIns="91439"/>
          <a:lstStyle>
            <a:lvl1pPr marL="685800" indent="-685800" defTabSz="1828800">
              <a:spcBef>
                <a:spcPts val="1500"/>
              </a:spcBef>
              <a:buChar char="»"/>
              <a:defRPr sz="6400"/>
            </a:lvl1pPr>
            <a:lvl2pPr marL="1110342" indent="-653142" defTabSz="1828800">
              <a:spcBef>
                <a:spcPts val="1500"/>
              </a:spcBef>
              <a:defRPr sz="6400"/>
            </a:lvl2pPr>
            <a:lvl3pPr marL="1524000" indent="-609600" defTabSz="1828800">
              <a:spcBef>
                <a:spcPts val="1500"/>
              </a:spcBef>
              <a:defRPr sz="6400"/>
            </a:lvl3pPr>
            <a:lvl4pPr marL="2103120" indent="-731520" defTabSz="1828800">
              <a:spcBef>
                <a:spcPts val="1500"/>
              </a:spcBef>
              <a:defRPr sz="6400"/>
            </a:lvl4pPr>
            <a:lvl5pPr marL="2641600" indent="-812800" defTabSz="1828800">
              <a:spcBef>
                <a:spcPts val="1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9838471" y="12802235"/>
            <a:ext cx="583130" cy="551181"/>
          </a:xfrm>
          <a:prstGeom prst="rect">
            <a:avLst/>
          </a:prstGeom>
        </p:spPr>
        <p:txBody>
          <a:bodyPr lIns="91439" tIns="91439" rIns="91439" bIns="91439"/>
          <a:lstStyle>
            <a:lvl1pPr defTabSz="1828800">
              <a:defRPr sz="2400">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grpSp>
        <p:nvGrpSpPr>
          <p:cNvPr id="52" name="Group"/>
          <p:cNvGrpSpPr/>
          <p:nvPr/>
        </p:nvGrpSpPr>
        <p:grpSpPr>
          <a:xfrm>
            <a:off x="3962400" y="4727500"/>
            <a:ext cx="16306801" cy="3200475"/>
            <a:chOff x="0" y="-74"/>
            <a:chExt cx="16306800" cy="3200474"/>
          </a:xfrm>
        </p:grpSpPr>
        <p:sp>
          <p:nvSpPr>
            <p:cNvPr id="48" name="Shape"/>
            <p:cNvSpPr/>
            <p:nvPr/>
          </p:nvSpPr>
          <p:spPr>
            <a:xfrm>
              <a:off x="10499725" y="-75"/>
              <a:ext cx="5807076" cy="3200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6" y="0"/>
                  </a:moveTo>
                  <a:cubicBezTo>
                    <a:pt x="300" y="0"/>
                    <a:pt x="304" y="0"/>
                    <a:pt x="308" y="0"/>
                  </a:cubicBezTo>
                  <a:cubicBezTo>
                    <a:pt x="12067" y="0"/>
                    <a:pt x="21600" y="4835"/>
                    <a:pt x="21600" y="10800"/>
                  </a:cubicBezTo>
                  <a:cubicBezTo>
                    <a:pt x="21600" y="16765"/>
                    <a:pt x="12067" y="21600"/>
                    <a:pt x="308" y="21600"/>
                  </a:cubicBezTo>
                  <a:cubicBezTo>
                    <a:pt x="204" y="21600"/>
                    <a:pt x="102" y="21600"/>
                    <a:pt x="0" y="21598"/>
                  </a:cubicBezTo>
                  <a:lnTo>
                    <a:pt x="308" y="10800"/>
                  </a:lnTo>
                  <a:lnTo>
                    <a:pt x="296" y="0"/>
                  </a:lnTo>
                  <a:close/>
                </a:path>
              </a:pathLst>
            </a:custGeom>
            <a:gradFill flip="none" rotWithShape="1">
              <a:gsLst>
                <a:gs pos="0">
                  <a:srgbClr val="000000"/>
                </a:gs>
                <a:gs pos="100000">
                  <a:srgbClr val="663300"/>
                </a:gs>
              </a:gsLst>
              <a:lin ang="0" scaled="0"/>
            </a:gradFill>
            <a:ln w="12700" cap="flat">
              <a:noFill/>
              <a:miter lim="400000"/>
            </a:ln>
            <a:effectLst/>
          </p:spPr>
          <p:txBody>
            <a:bodyPr wrap="square" lIns="91439" tIns="91439" rIns="91439" bIns="91439" numCol="1" anchor="ctr">
              <a:noAutofit/>
            </a:bodyPr>
            <a:lstStyle/>
            <a:p>
              <a:pPr/>
            </a:p>
          </p:txBody>
        </p:sp>
        <p:sp>
          <p:nvSpPr>
            <p:cNvPr id="49" name="Shape"/>
            <p:cNvSpPr/>
            <p:nvPr/>
          </p:nvSpPr>
          <p:spPr>
            <a:xfrm>
              <a:off x="10350500" y="330141"/>
              <a:ext cx="5813425" cy="25400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7" y="0"/>
                  </a:moveTo>
                  <a:cubicBezTo>
                    <a:pt x="311" y="0"/>
                    <a:pt x="315" y="0"/>
                    <a:pt x="319" y="0"/>
                  </a:cubicBezTo>
                  <a:cubicBezTo>
                    <a:pt x="12072" y="0"/>
                    <a:pt x="21600" y="4835"/>
                    <a:pt x="21600" y="10800"/>
                  </a:cubicBezTo>
                  <a:cubicBezTo>
                    <a:pt x="21600" y="16765"/>
                    <a:pt x="12072" y="21600"/>
                    <a:pt x="319" y="21600"/>
                  </a:cubicBezTo>
                  <a:cubicBezTo>
                    <a:pt x="212" y="21599"/>
                    <a:pt x="105" y="21599"/>
                    <a:pt x="0" y="21598"/>
                  </a:cubicBezTo>
                  <a:lnTo>
                    <a:pt x="319" y="10800"/>
                  </a:lnTo>
                  <a:lnTo>
                    <a:pt x="307" y="0"/>
                  </a:lnTo>
                  <a:close/>
                </a:path>
              </a:pathLst>
            </a:custGeom>
            <a:gradFill flip="none" rotWithShape="1">
              <a:gsLst>
                <a:gs pos="0">
                  <a:srgbClr val="000000"/>
                </a:gs>
                <a:gs pos="100000">
                  <a:srgbClr val="894400"/>
                </a:gs>
              </a:gsLst>
              <a:lin ang="0" scaled="0"/>
            </a:gradFill>
            <a:ln w="12700" cap="flat">
              <a:noFill/>
              <a:miter lim="400000"/>
            </a:ln>
            <a:effectLst/>
          </p:spPr>
          <p:txBody>
            <a:bodyPr wrap="square" lIns="91439" tIns="91439" rIns="91439" bIns="91439" numCol="1" anchor="ctr">
              <a:noAutofit/>
            </a:bodyPr>
            <a:lstStyle/>
            <a:p>
              <a:pPr/>
            </a:p>
          </p:txBody>
        </p:sp>
        <p:sp>
          <p:nvSpPr>
            <p:cNvPr id="50" name="Shape"/>
            <p:cNvSpPr/>
            <p:nvPr/>
          </p:nvSpPr>
          <p:spPr>
            <a:xfrm>
              <a:off x="10264775" y="771486"/>
              <a:ext cx="5810251" cy="1657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8" y="0"/>
                  </a:moveTo>
                  <a:cubicBezTo>
                    <a:pt x="312" y="0"/>
                    <a:pt x="316" y="0"/>
                    <a:pt x="320" y="0"/>
                  </a:cubicBezTo>
                  <a:cubicBezTo>
                    <a:pt x="12072" y="0"/>
                    <a:pt x="21600" y="4835"/>
                    <a:pt x="21600" y="10800"/>
                  </a:cubicBezTo>
                  <a:cubicBezTo>
                    <a:pt x="21600" y="16765"/>
                    <a:pt x="12072" y="21600"/>
                    <a:pt x="320" y="21600"/>
                  </a:cubicBezTo>
                  <a:cubicBezTo>
                    <a:pt x="213" y="21600"/>
                    <a:pt x="106" y="21600"/>
                    <a:pt x="0" y="21599"/>
                  </a:cubicBezTo>
                  <a:lnTo>
                    <a:pt x="320" y="10800"/>
                  </a:lnTo>
                  <a:lnTo>
                    <a:pt x="308" y="0"/>
                  </a:lnTo>
                  <a:close/>
                </a:path>
              </a:pathLst>
            </a:custGeom>
            <a:gradFill flip="none" rotWithShape="1">
              <a:gsLst>
                <a:gs pos="0">
                  <a:srgbClr val="000000"/>
                </a:gs>
                <a:gs pos="100000">
                  <a:srgbClr val="B75B00"/>
                </a:gs>
              </a:gsLst>
              <a:lin ang="0" scaled="0"/>
            </a:gradFill>
            <a:ln w="12700" cap="flat">
              <a:noFill/>
              <a:miter lim="400000"/>
            </a:ln>
            <a:effectLst/>
          </p:spPr>
          <p:txBody>
            <a:bodyPr wrap="square" lIns="91439" tIns="91439" rIns="91439" bIns="91439" numCol="1" anchor="ctr">
              <a:noAutofit/>
            </a:bodyPr>
            <a:lstStyle/>
            <a:p>
              <a:pPr/>
            </a:p>
          </p:txBody>
        </p:sp>
        <p:sp>
          <p:nvSpPr>
            <p:cNvPr id="51" name="Rounded Rectangle"/>
            <p:cNvSpPr/>
            <p:nvPr/>
          </p:nvSpPr>
          <p:spPr>
            <a:xfrm>
              <a:off x="0" y="1431925"/>
              <a:ext cx="15836900" cy="330200"/>
            </a:xfrm>
            <a:prstGeom prst="roundRect">
              <a:avLst>
                <a:gd name="adj" fmla="val 49995"/>
              </a:avLst>
            </a:prstGeom>
            <a:gradFill flip="none" rotWithShape="1">
              <a:gsLst>
                <a:gs pos="0">
                  <a:srgbClr val="000000"/>
                </a:gs>
                <a:gs pos="19999">
                  <a:srgbClr val="000040"/>
                </a:gs>
                <a:gs pos="50000">
                  <a:srgbClr val="400040"/>
                </a:gs>
                <a:gs pos="75000">
                  <a:srgbClr val="8F0040"/>
                </a:gs>
                <a:gs pos="89999">
                  <a:srgbClr val="F27300"/>
                </a:gs>
                <a:gs pos="100000">
                  <a:srgbClr val="FFBF00"/>
                </a:gs>
              </a:gsLst>
              <a:lin ang="0" scaled="0"/>
            </a:gradFill>
            <a:ln w="12700" cap="flat">
              <a:noFill/>
              <a:miter lim="400000"/>
            </a:ln>
            <a:effectLst/>
          </p:spPr>
          <p:txBody>
            <a:bodyPr wrap="square" lIns="91439" tIns="91439" rIns="91439" bIns="91439" numCol="1" anchor="ctr">
              <a:noAutofit/>
            </a:bodyPr>
            <a:lstStyle/>
            <a:p>
              <a:pPr algn="l" defTabSz="914400">
                <a:defRPr sz="3600">
                  <a:solidFill>
                    <a:srgbClr val="FFFFCC"/>
                  </a:solidFill>
                </a:defRPr>
              </a:pPr>
            </a:p>
          </p:txBody>
        </p:sp>
      </p:grpSp>
      <p:sp>
        <p:nvSpPr>
          <p:cNvPr id="53" name="Slide Number"/>
          <p:cNvSpPr txBox="1"/>
          <p:nvPr>
            <p:ph type="sldNum" sz="quarter" idx="2"/>
          </p:nvPr>
        </p:nvSpPr>
        <p:spPr>
          <a:xfrm>
            <a:off x="19372012" y="12816940"/>
            <a:ext cx="592389" cy="578920"/>
          </a:xfrm>
          <a:prstGeom prst="rect">
            <a:avLst/>
          </a:prstGeom>
        </p:spPr>
        <p:txBody>
          <a:bodyPr lIns="92075" tIns="92075" rIns="92075" bIns="92075"/>
          <a:lstStyle>
            <a:lvl1pPr defTabSz="914400">
              <a:defRPr sz="2800">
                <a:solidFill>
                  <a:srgbClr val="FFFFCC"/>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60"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61"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69"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76"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83" name="Title Text"/>
          <p:cNvSpPr txBox="1"/>
          <p:nvPr>
            <p:ph type="title"/>
          </p:nvPr>
        </p:nvSpPr>
        <p:spPr>
          <a:xfrm>
            <a:off x="3352800" y="685800"/>
            <a:ext cx="16611600" cy="685800"/>
          </a:xfrm>
          <a:prstGeom prst="rect">
            <a:avLst/>
          </a:prstGeom>
        </p:spPr>
        <p:txBody>
          <a:bodyPr lIns="92075" tIns="92075" rIns="92075" bIns="92075" anchor="b"/>
          <a:lstStyle>
            <a:lvl1pPr algn="r" defTabSz="1828800">
              <a:defRPr sz="6400">
                <a:solidFill>
                  <a:srgbClr val="000000"/>
                </a:solidFill>
                <a:latin typeface="Times New Roman"/>
                <a:ea typeface="Times New Roman"/>
                <a:cs typeface="Times New Roman"/>
                <a:sym typeface="Times New Roman"/>
              </a:defRPr>
            </a:lvl1pPr>
          </a:lstStyle>
          <a:p>
            <a:pPr/>
            <a:r>
              <a:t>Title Text</a:t>
            </a:r>
          </a:p>
        </p:txBody>
      </p:sp>
      <p:sp>
        <p:nvSpPr>
          <p:cNvPr id="84" name="Body Level One…"/>
          <p:cNvSpPr txBox="1"/>
          <p:nvPr>
            <p:ph type="body" idx="1"/>
          </p:nvPr>
        </p:nvSpPr>
        <p:spPr>
          <a:xfrm>
            <a:off x="3352800" y="2438400"/>
            <a:ext cx="16611600" cy="10058400"/>
          </a:xfrm>
          <a:prstGeom prst="rect">
            <a:avLst/>
          </a:prstGeom>
        </p:spPr>
        <p:txBody>
          <a:bodyPr lIns="92075" tIns="92075" rIns="92075" bIns="92075"/>
          <a:lstStyle>
            <a:lvl1pPr marL="685800" indent="-685800" defTabSz="1828800">
              <a:spcBef>
                <a:spcPts val="1100"/>
              </a:spcBef>
              <a:buClr>
                <a:srgbClr val="FF0000"/>
              </a:buClr>
              <a:buSzPct val="75000"/>
              <a:buFontTx/>
              <a:buChar char="–"/>
              <a:defRPr sz="4800">
                <a:solidFill>
                  <a:srgbClr val="000000"/>
                </a:solidFill>
                <a:latin typeface="Arial"/>
                <a:ea typeface="Arial"/>
                <a:cs typeface="Arial"/>
                <a:sym typeface="Arial"/>
              </a:defRPr>
            </a:lvl1pPr>
            <a:lvl2pPr marL="1219200" indent="-762000" defTabSz="1828800">
              <a:spcBef>
                <a:spcPts val="1100"/>
              </a:spcBef>
              <a:buClr>
                <a:srgbClr val="FF0000"/>
              </a:buClr>
              <a:buSzPct val="70000"/>
              <a:buFontTx/>
              <a:buChar char="❖"/>
              <a:defRPr sz="4800">
                <a:solidFill>
                  <a:srgbClr val="000000"/>
                </a:solidFill>
                <a:latin typeface="Arial"/>
                <a:ea typeface="Arial"/>
                <a:cs typeface="Arial"/>
                <a:sym typeface="Arial"/>
              </a:defRPr>
            </a:lvl2pPr>
            <a:lvl3pPr marL="1524000" indent="-609600" defTabSz="1828800">
              <a:spcBef>
                <a:spcPts val="1100"/>
              </a:spcBef>
              <a:buClr>
                <a:srgbClr val="FF0000"/>
              </a:buClr>
              <a:buFontTx/>
              <a:buChar char="»"/>
              <a:defRPr sz="4800">
                <a:solidFill>
                  <a:srgbClr val="000000"/>
                </a:solidFill>
                <a:latin typeface="Arial"/>
                <a:ea typeface="Arial"/>
                <a:cs typeface="Arial"/>
                <a:sym typeface="Arial"/>
              </a:defRPr>
            </a:lvl3pPr>
            <a:lvl4pPr marL="1920239" indent="-548639" defTabSz="1828800">
              <a:spcBef>
                <a:spcPts val="1100"/>
              </a:spcBef>
              <a:buClr>
                <a:srgbClr val="FF0000"/>
              </a:buClr>
              <a:buFontTx/>
              <a:buChar char="•"/>
              <a:defRPr sz="4800">
                <a:solidFill>
                  <a:srgbClr val="000000"/>
                </a:solidFill>
                <a:latin typeface="Arial"/>
                <a:ea typeface="Arial"/>
                <a:cs typeface="Arial"/>
                <a:sym typeface="Arial"/>
              </a:defRPr>
            </a:lvl4pPr>
            <a:lvl5pPr marL="2438400" indent="-609600" defTabSz="1828800">
              <a:spcBef>
                <a:spcPts val="1100"/>
              </a:spcBef>
              <a:buClr>
                <a:srgbClr val="FF0000"/>
              </a:buClr>
              <a:buFontTx/>
              <a:buChar char="–"/>
              <a:defRPr sz="48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xfrm>
            <a:off x="19372012" y="12664540"/>
            <a:ext cx="592389" cy="578920"/>
          </a:xfrm>
          <a:prstGeom prst="rect">
            <a:avLst/>
          </a:prstGeom>
        </p:spPr>
        <p:txBody>
          <a:bodyPr lIns="92075" tIns="92075" rIns="92075" bIns="92075"/>
          <a:lstStyle>
            <a:lvl1pPr defTabSz="914400">
              <a:defRPr sz="2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219199" y="549277"/>
            <a:ext cx="21945601" cy="228600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3" name="Body Level One…"/>
          <p:cNvSpPr txBox="1"/>
          <p:nvPr>
            <p:ph type="body" idx="1"/>
          </p:nvPr>
        </p:nvSpPr>
        <p:spPr>
          <a:xfrm>
            <a:off x="1219199" y="3200402"/>
            <a:ext cx="21945601" cy="9051926"/>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496303" y="12753103"/>
            <a:ext cx="668497" cy="649447"/>
          </a:xfrm>
          <a:prstGeom prst="rect">
            <a:avLst/>
          </a:prstGeom>
          <a:ln w="25400">
            <a:miter lim="400000"/>
          </a:ln>
        </p:spPr>
        <p:txBody>
          <a:bodyPr wrap="none" lIns="121919" tIns="121919" rIns="121919" bIns="121919" anchor="ctr">
            <a:spAutoFit/>
          </a:bodyPr>
          <a:lstStyle>
            <a:lvl1pPr algn="r" defTabSz="1219200">
              <a:defRPr sz="3200">
                <a:solidFill>
                  <a:srgbClr val="FFFFFF"/>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transition xmlns:p14="http://schemas.microsoft.com/office/powerpoint/2010/main" spd="med" advClick="1"/>
  <p:txStyles>
    <p:titleStyle>
      <a:lvl1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1pPr>
      <a:lvl2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2pPr>
      <a:lvl3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3pPr>
      <a:lvl4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4pPr>
      <a:lvl5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5pPr>
      <a:lvl6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6pPr>
      <a:lvl7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7pPr>
      <a:lvl8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8pPr>
      <a:lvl9pPr marL="0" marR="0" indent="0" algn="ctr" defTabSz="2438400" latinLnBrk="0">
        <a:lnSpc>
          <a:spcPct val="100000"/>
        </a:lnSpc>
        <a:spcBef>
          <a:spcPts val="0"/>
        </a:spcBef>
        <a:spcAft>
          <a:spcPts val="0"/>
        </a:spcAft>
        <a:buClrTx/>
        <a:buSzTx/>
        <a:buFontTx/>
        <a:buNone/>
        <a:tabLst/>
        <a:defRPr b="0" baseline="0" cap="none" i="0" spc="0" strike="noStrike" sz="11600" u="none">
          <a:solidFill>
            <a:srgbClr val="FFFFFF"/>
          </a:solidFill>
          <a:uFillTx/>
          <a:latin typeface="+mj-lt"/>
          <a:ea typeface="+mj-ea"/>
          <a:cs typeface="+mj-cs"/>
          <a:sym typeface="Calibri"/>
        </a:defRPr>
      </a:lvl9pPr>
    </p:titleStyle>
    <p:bodyStyle>
      <a:lvl1pPr marL="914400" marR="0" indent="-914400"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1pPr>
      <a:lvl2pPr marL="1314450" marR="0" indent="-857250"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2pPr>
      <a:lvl3pPr marL="1698171" marR="0" indent="-783771"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3pPr>
      <a:lvl4pPr marL="2286000" marR="0" indent="-914400"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4pPr>
      <a:lvl5pPr marL="2743200" marR="0" indent="-914400"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5pPr>
      <a:lvl6pPr marL="3383279" marR="0" indent="-1097279"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6pPr>
      <a:lvl7pPr marL="3840479" marR="0" indent="-1097279"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7pPr>
      <a:lvl8pPr marL="4297679" marR="0" indent="-1097279"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8pPr>
      <a:lvl9pPr marL="4754879" marR="0" indent="-1097279" algn="l" defTabSz="2438400" latinLnBrk="0">
        <a:lnSpc>
          <a:spcPct val="100000"/>
        </a:lnSpc>
        <a:spcBef>
          <a:spcPts val="2300"/>
        </a:spcBef>
        <a:spcAft>
          <a:spcPts val="0"/>
        </a:spcAft>
        <a:buClrTx/>
        <a:buSzPct val="100000"/>
        <a:buFont typeface="Arial"/>
        <a:buChar char="•"/>
        <a:tabLst/>
        <a:defRPr b="0" baseline="0" cap="none" i="0" spc="0" strike="noStrike" sz="9600" u="none">
          <a:solidFill>
            <a:srgbClr val="FFFFFF"/>
          </a:solidFill>
          <a:uFillTx/>
          <a:latin typeface="+mj-lt"/>
          <a:ea typeface="+mj-ea"/>
          <a:cs typeface="+mj-cs"/>
          <a:sym typeface="Calibri"/>
        </a:defRPr>
      </a:lvl9pPr>
    </p:bodyStyle>
    <p:otherStyle>
      <a:lvl1pPr marL="0" marR="0" indent="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1pPr>
      <a:lvl2pPr marL="0" marR="0" indent="4572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2pPr>
      <a:lvl3pPr marL="0" marR="0" indent="9144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3pPr>
      <a:lvl4pPr marL="0" marR="0" indent="13716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4pPr>
      <a:lvl5pPr marL="0" marR="0" indent="18288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5pPr>
      <a:lvl6pPr marL="0" marR="0" indent="22860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6pPr>
      <a:lvl7pPr marL="0" marR="0" indent="27432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7pPr>
      <a:lvl8pPr marL="0" marR="0" indent="32004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8pPr>
      <a:lvl9pPr marL="0" marR="0" indent="3657600" algn="r" defTabSz="121920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9" name="The tripartite covenant in its glorious fulness"/>
          <p:cNvSpPr txBox="1"/>
          <p:nvPr>
            <p:ph type="title" idx="4294967295"/>
          </p:nvPr>
        </p:nvSpPr>
        <p:spPr>
          <a:xfrm>
            <a:off x="4419600" y="609600"/>
            <a:ext cx="17055350" cy="914400"/>
          </a:xfrm>
          <a:prstGeom prst="rect">
            <a:avLst/>
          </a:prstGeom>
        </p:spPr>
        <p:txBody>
          <a:bodyPr lIns="92075" tIns="92075" rIns="92075" bIns="92075" anchor="b"/>
          <a:lstStyle>
            <a:lvl1pPr algn="r" defTabSz="1645919">
              <a:defRPr i="1" sz="5130">
                <a:solidFill>
                  <a:srgbClr val="FFCC66"/>
                </a:solidFill>
                <a:latin typeface="Arial"/>
                <a:ea typeface="Arial"/>
                <a:cs typeface="Arial"/>
                <a:sym typeface="Arial"/>
              </a:defRPr>
            </a:lvl1pPr>
          </a:lstStyle>
          <a:p>
            <a:pPr/>
            <a:r>
              <a:t>The tripartite covenant in its glorious fulness</a:t>
            </a:r>
          </a:p>
        </p:txBody>
      </p:sp>
      <p:sp>
        <p:nvSpPr>
          <p:cNvPr id="320" name="I (the covenant keeping God of Abraham, Moses, David, Jeremiah and the Father of Jesus) will be your God…"/>
          <p:cNvSpPr txBox="1"/>
          <p:nvPr>
            <p:ph type="body" idx="4294967295"/>
          </p:nvPr>
        </p:nvSpPr>
        <p:spPr>
          <a:xfrm>
            <a:off x="1745997" y="2438400"/>
            <a:ext cx="20892006" cy="11119111"/>
          </a:xfrm>
          <a:prstGeom prst="rect">
            <a:avLst/>
          </a:prstGeom>
        </p:spPr>
        <p:txBody>
          <a:bodyPr lIns="92075" tIns="92075" rIns="92075" bIns="92075"/>
          <a:lstStyle/>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a:t>
            </a:r>
            <a:r>
              <a:t> (the covenant keeping God of Abraham, Moses, David, Jeremiah and the Father of Jesus) </a:t>
            </a:r>
            <a:r>
              <a:rPr i="1"/>
              <a:t>will be your God </a:t>
            </a:r>
            <a:endParaRPr i="1"/>
          </a:p>
          <a:p>
            <a:pPr marL="0" indent="0" defTabSz="1828800">
              <a:spcBef>
                <a:spcPts val="1100"/>
              </a:spcBef>
              <a:buSzTx/>
              <a:buFontTx/>
              <a:buNone/>
              <a:defRPr sz="4800">
                <a:solidFill>
                  <a:srgbClr val="FFD479"/>
                </a:solidFill>
                <a:latin typeface="Arial"/>
                <a:ea typeface="Arial"/>
                <a:cs typeface="Arial"/>
                <a:sym typeface="Arial"/>
              </a:defRPr>
            </a:pPr>
            <a:endParaRPr i="1"/>
          </a:p>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You</a:t>
            </a:r>
            <a:r>
              <a:t> (from every language and nation) </a:t>
            </a:r>
            <a:r>
              <a:rPr i="1"/>
              <a:t>will be my people </a:t>
            </a:r>
            <a:r>
              <a:t>with whom I will have an intimate family relationship</a:t>
            </a:r>
          </a:p>
          <a:p>
            <a:pPr marL="0" indent="0" defTabSz="1828800">
              <a:spcBef>
                <a:spcPts val="1100"/>
              </a:spcBef>
              <a:buSzTx/>
              <a:buFontTx/>
              <a:buNone/>
              <a:defRPr sz="4800">
                <a:solidFill>
                  <a:srgbClr val="FFD479"/>
                </a:solidFill>
                <a:latin typeface="Arial"/>
                <a:ea typeface="Arial"/>
                <a:cs typeface="Arial"/>
                <a:sym typeface="Arial"/>
              </a:defRPr>
            </a:pPr>
          </a:p>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 </a:t>
            </a:r>
            <a:r>
              <a:t> (my Holy Spirit) </a:t>
            </a:r>
            <a:r>
              <a:rPr i="1"/>
              <a:t>will dwell among you</a:t>
            </a:r>
            <a:r>
              <a:t> (in the church made of living stones) </a:t>
            </a:r>
          </a:p>
          <a:p>
            <a:pPr marL="0" indent="0" defTabSz="1828800">
              <a:spcBef>
                <a:spcPts val="1100"/>
              </a:spcBef>
              <a:buSzTx/>
              <a:buFontTx/>
              <a:buNone/>
              <a:defRPr sz="4800">
                <a:solidFill>
                  <a:srgbClr val="FFD479"/>
                </a:solidFill>
                <a:latin typeface="Arial"/>
                <a:ea typeface="Arial"/>
                <a:cs typeface="Arial"/>
                <a:sym typeface="Arial"/>
              </a:defRPr>
            </a:pPr>
          </a:p>
          <a:p>
            <a:pPr lvl="1" marL="1028699" indent="-571499" defTabSz="1828800">
              <a:spcBef>
                <a:spcPts val="0"/>
              </a:spcBef>
              <a:buClr>
                <a:srgbClr val="FFCC66"/>
              </a:buClr>
              <a:buFontTx/>
              <a:defRPr i="1" sz="4800">
                <a:solidFill>
                  <a:srgbClr val="FFD479"/>
                </a:solidFill>
                <a:latin typeface="Arial"/>
                <a:ea typeface="Arial"/>
                <a:cs typeface="Arial"/>
                <a:sym typeface="Arial"/>
              </a:defRPr>
            </a:pPr>
            <a:r>
              <a:t>So I will write my law on your hearts and</a:t>
            </a:r>
          </a:p>
          <a:p>
            <a:pPr lvl="1" marL="1028699" indent="-571499" defTabSz="1828800">
              <a:spcBef>
                <a:spcPts val="0"/>
              </a:spcBef>
              <a:buClr>
                <a:srgbClr val="FFCC66"/>
              </a:buClr>
              <a:buFontTx/>
              <a:defRPr i="1" sz="4800">
                <a:solidFill>
                  <a:srgbClr val="FFD479"/>
                </a:solidFill>
                <a:latin typeface="Arial"/>
                <a:ea typeface="Arial"/>
                <a:cs typeface="Arial"/>
                <a:sym typeface="Arial"/>
              </a:defRPr>
            </a:pPr>
            <a:r>
              <a:t>Everywhere you are gathered will be a holy place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2" name="The tripartite covenant in its glorious fulness"/>
          <p:cNvSpPr txBox="1"/>
          <p:nvPr>
            <p:ph type="title" idx="4294967295"/>
          </p:nvPr>
        </p:nvSpPr>
        <p:spPr>
          <a:xfrm>
            <a:off x="4419600" y="609600"/>
            <a:ext cx="17055350" cy="914400"/>
          </a:xfrm>
          <a:prstGeom prst="rect">
            <a:avLst/>
          </a:prstGeom>
        </p:spPr>
        <p:txBody>
          <a:bodyPr lIns="92075" tIns="92075" rIns="92075" bIns="92075" anchor="b"/>
          <a:lstStyle>
            <a:lvl1pPr algn="r" defTabSz="1645919">
              <a:defRPr i="1" sz="5130">
                <a:solidFill>
                  <a:srgbClr val="FFCC66"/>
                </a:solidFill>
                <a:latin typeface="Arial"/>
                <a:ea typeface="Arial"/>
                <a:cs typeface="Arial"/>
                <a:sym typeface="Arial"/>
              </a:defRPr>
            </a:lvl1pPr>
          </a:lstStyle>
          <a:p>
            <a:pPr/>
            <a:r>
              <a:t>The tripartite covenant in its glorious fulness</a:t>
            </a:r>
          </a:p>
        </p:txBody>
      </p:sp>
      <p:sp>
        <p:nvSpPr>
          <p:cNvPr id="323" name="I (the covenant keeping God of Abraham, Moses, David, Jeremiah and the Father of Jesus) will be your God…"/>
          <p:cNvSpPr txBox="1"/>
          <p:nvPr>
            <p:ph type="body" idx="4294967295"/>
          </p:nvPr>
        </p:nvSpPr>
        <p:spPr>
          <a:xfrm>
            <a:off x="1745997" y="2438400"/>
            <a:ext cx="20892006" cy="11119111"/>
          </a:xfrm>
          <a:prstGeom prst="rect">
            <a:avLst/>
          </a:prstGeom>
        </p:spPr>
        <p:txBody>
          <a:bodyPr lIns="92075" tIns="92075" rIns="92075" bIns="92075"/>
          <a:lstStyle/>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a:t>
            </a:r>
            <a:r>
              <a:t> (the covenant keeping God of Abraham, Moses, David, Jeremiah and the Father of Jesus) </a:t>
            </a:r>
            <a:r>
              <a:rPr i="1"/>
              <a:t>will be your God </a:t>
            </a:r>
            <a:endParaRPr i="1"/>
          </a:p>
          <a:p>
            <a:pPr marL="0" indent="0" defTabSz="1828800">
              <a:spcBef>
                <a:spcPts val="1100"/>
              </a:spcBef>
              <a:buSzTx/>
              <a:buFontTx/>
              <a:buNone/>
              <a:defRPr sz="4800">
                <a:solidFill>
                  <a:srgbClr val="FFD479"/>
                </a:solidFill>
                <a:latin typeface="Arial"/>
                <a:ea typeface="Arial"/>
                <a:cs typeface="Arial"/>
                <a:sym typeface="Arial"/>
              </a:defRPr>
            </a:pPr>
            <a:endParaRPr i="1"/>
          </a:p>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You</a:t>
            </a:r>
            <a:r>
              <a:t> (from every language and nation) </a:t>
            </a:r>
            <a:r>
              <a:rPr i="1"/>
              <a:t>will be my people </a:t>
            </a:r>
            <a:r>
              <a:t>with whom I will have an intimate family relationship</a:t>
            </a:r>
          </a:p>
          <a:p>
            <a:pPr marL="0" indent="0" defTabSz="1828800">
              <a:spcBef>
                <a:spcPts val="1100"/>
              </a:spcBef>
              <a:buSzTx/>
              <a:buFontTx/>
              <a:buNone/>
              <a:defRPr sz="4800">
                <a:solidFill>
                  <a:srgbClr val="FFD479"/>
                </a:solidFill>
                <a:latin typeface="Arial"/>
                <a:ea typeface="Arial"/>
                <a:cs typeface="Arial"/>
                <a:sym typeface="Arial"/>
              </a:defRPr>
            </a:pPr>
          </a:p>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 </a:t>
            </a:r>
            <a:r>
              <a:t> (my Holy Spirit) </a:t>
            </a:r>
            <a:r>
              <a:rPr i="1"/>
              <a:t>will dwell among you</a:t>
            </a:r>
            <a:r>
              <a:t> (in the church made of living stones) </a:t>
            </a:r>
          </a:p>
          <a:p>
            <a:pPr marL="0" indent="0" defTabSz="1828800">
              <a:spcBef>
                <a:spcPts val="1100"/>
              </a:spcBef>
              <a:buSzTx/>
              <a:buFontTx/>
              <a:buNone/>
              <a:defRPr sz="4800">
                <a:solidFill>
                  <a:srgbClr val="FFD479"/>
                </a:solidFill>
                <a:latin typeface="Arial"/>
                <a:ea typeface="Arial"/>
                <a:cs typeface="Arial"/>
                <a:sym typeface="Arial"/>
              </a:defRPr>
            </a:pPr>
          </a:p>
          <a:p>
            <a:pPr lvl="1" marL="1028699" indent="-571499" defTabSz="1828800">
              <a:spcBef>
                <a:spcPts val="0"/>
              </a:spcBef>
              <a:buClr>
                <a:srgbClr val="FFCC66"/>
              </a:buClr>
              <a:buFontTx/>
              <a:defRPr i="1" sz="4800">
                <a:solidFill>
                  <a:srgbClr val="FFD479"/>
                </a:solidFill>
                <a:latin typeface="Arial"/>
                <a:ea typeface="Arial"/>
                <a:cs typeface="Arial"/>
                <a:sym typeface="Arial"/>
              </a:defRPr>
            </a:pPr>
            <a:r>
              <a:t>So I will write my law on your hearts and</a:t>
            </a:r>
          </a:p>
          <a:p>
            <a:pPr lvl="1" marL="1028699" indent="-571499" defTabSz="1828800">
              <a:spcBef>
                <a:spcPts val="0"/>
              </a:spcBef>
              <a:buClr>
                <a:srgbClr val="FFCC66"/>
              </a:buClr>
              <a:buFontTx/>
              <a:defRPr i="1" sz="4800">
                <a:solidFill>
                  <a:srgbClr val="FFD479"/>
                </a:solidFill>
                <a:latin typeface="Arial"/>
                <a:ea typeface="Arial"/>
                <a:cs typeface="Arial"/>
                <a:sym typeface="Arial"/>
              </a:defRPr>
            </a:pPr>
            <a:r>
              <a:t>Everywhere you are gathered will be a holy place</a:t>
            </a:r>
          </a:p>
          <a:p>
            <a:pPr lvl="1" marL="0" indent="228600" defTabSz="1828800">
              <a:spcBef>
                <a:spcPts val="0"/>
              </a:spcBef>
              <a:buSzTx/>
              <a:buFontTx/>
              <a:buNone/>
              <a:defRPr i="1" sz="4800">
                <a:solidFill>
                  <a:srgbClr val="FFD479"/>
                </a:solidFill>
                <a:latin typeface="Arial"/>
                <a:ea typeface="Arial"/>
                <a:cs typeface="Arial"/>
                <a:sym typeface="Arial"/>
              </a:defRPr>
            </a:pPr>
          </a:p>
          <a:p>
            <a:pPr marL="685799" indent="-685799" defTabSz="1828800">
              <a:spcBef>
                <a:spcPts val="1100"/>
              </a:spcBef>
              <a:buClr>
                <a:srgbClr val="FFCC66"/>
              </a:buClr>
              <a:buFontTx/>
              <a:defRPr sz="4800">
                <a:solidFill>
                  <a:srgbClr val="FFD479"/>
                </a:solidFill>
                <a:latin typeface="Arial"/>
                <a:ea typeface="Arial"/>
                <a:cs typeface="Arial"/>
                <a:sym typeface="Arial"/>
              </a:defRPr>
            </a:pPr>
            <a:r>
              <a:t>One day all this will become </a:t>
            </a:r>
            <a:r>
              <a:rPr i="1"/>
              <a:t>a visible, glorious and permanent reality.</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5" name="The master stor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The master story</a:t>
            </a:r>
          </a:p>
        </p:txBody>
      </p:sp>
      <p:sp>
        <p:nvSpPr>
          <p:cNvPr id="326" name="Creation…"/>
          <p:cNvSpPr txBox="1"/>
          <p:nvPr>
            <p:ph type="body" idx="4294967295"/>
          </p:nvPr>
        </p:nvSpPr>
        <p:spPr>
          <a:xfrm>
            <a:off x="2124673" y="2438400"/>
            <a:ext cx="17839727" cy="9161991"/>
          </a:xfrm>
          <a:prstGeom prst="rect">
            <a:avLst/>
          </a:prstGeom>
        </p:spPr>
        <p:txBody>
          <a:bodyPr lIns="92075" tIns="92075" rIns="92075" bIns="92075"/>
          <a:lstStyle/>
          <a:p>
            <a:pPr marL="350118" indent="-350118" defTabSz="886968">
              <a:spcBef>
                <a:spcPts val="0"/>
              </a:spcBef>
              <a:buFontTx/>
              <a:defRPr sz="4656">
                <a:solidFill>
                  <a:schemeClr val="accent1">
                    <a:lumOff val="19999"/>
                  </a:schemeClr>
                </a:solidFill>
                <a:latin typeface="Arial"/>
                <a:ea typeface="Arial"/>
                <a:cs typeface="Arial"/>
                <a:sym typeface="Arial"/>
              </a:defRPr>
            </a:pPr>
            <a:r>
              <a:t>Creation</a:t>
            </a:r>
            <a:endParaRPr>
              <a:solidFill>
                <a:schemeClr val="accent3">
                  <a:lumOff val="22941"/>
                </a:schemeClr>
              </a:solidFill>
            </a:endParaRP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Fall</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Israel</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Jesus</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The church</a:t>
            </a:r>
            <a:endParaRPr>
              <a:solidFill>
                <a:schemeClr val="accent3">
                  <a:lumOff val="22941"/>
                </a:schemeClr>
              </a:solidFill>
            </a:endParaRP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Her mission</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rPr b="1"/>
              <a:t>New creation</a:t>
            </a:r>
            <a:r>
              <a:t>.</a:t>
            </a:r>
          </a:p>
        </p:txBody>
      </p:sp>
      <p:sp>
        <p:nvSpPr>
          <p:cNvPr id="327" name="Arrow"/>
          <p:cNvSpPr/>
          <p:nvPr/>
        </p:nvSpPr>
        <p:spPr>
          <a:xfrm rot="8941805">
            <a:off x="6486129" y="10167010"/>
            <a:ext cx="1952402" cy="1149685"/>
          </a:xfrm>
          <a:prstGeom prst="rightArrow">
            <a:avLst>
              <a:gd name="adj1" fmla="val 32000"/>
              <a:gd name="adj2" fmla="val 70698"/>
            </a:avLst>
          </a:prstGeom>
          <a:solidFill>
            <a:srgbClr val="FFFFCC"/>
          </a:solidFill>
          <a:ln w="50800">
            <a:solidFill>
              <a:schemeClr val="accent1"/>
            </a:solidFill>
          </a:ln>
        </p:spPr>
        <p:txBody>
          <a:bodyPr tIns="91439" bIns="91439" anchor="ct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9" name="Heaven! I’m not sure I want it"/>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Heaven! I’m not sure I want it</a:t>
            </a:r>
          </a:p>
        </p:txBody>
      </p:sp>
      <p:sp>
        <p:nvSpPr>
          <p:cNvPr id="330" name="Double-click to edit"/>
          <p:cNvSpPr txBox="1"/>
          <p:nvPr>
            <p:ph type="body" idx="4294967295"/>
          </p:nvPr>
        </p:nvSpPr>
        <p:spPr>
          <a:xfrm>
            <a:off x="2124673" y="2438400"/>
            <a:ext cx="17839727" cy="9161991"/>
          </a:xfrm>
          <a:prstGeom prst="rect">
            <a:avLst/>
          </a:prstGeom>
        </p:spPr>
        <p:txBody>
          <a:bodyPr lIns="92075" tIns="92075" rIns="92075" bIns="92075"/>
          <a:lstStyle/>
          <a:p>
            <a:pPr marL="0" indent="0">
              <a:buSzTx/>
              <a:buFontTx/>
              <a:buNone/>
              <a:defRPr sz="6000">
                <a:solidFill>
                  <a:srgbClr val="FFD479"/>
                </a:solidFil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2" name="Heaven! I’m not sure I want it"/>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Heaven! I’m not sure I want it</a:t>
            </a:r>
          </a:p>
        </p:txBody>
      </p:sp>
      <p:sp>
        <p:nvSpPr>
          <p:cNvPr id="333" name="Boring"/>
          <p:cNvSpPr txBox="1"/>
          <p:nvPr>
            <p:ph type="body" idx="4294967295"/>
          </p:nvPr>
        </p:nvSpPr>
        <p:spPr>
          <a:xfrm>
            <a:off x="2124673" y="2438400"/>
            <a:ext cx="17839727" cy="9161991"/>
          </a:xfrm>
          <a:prstGeom prst="rect">
            <a:avLst/>
          </a:prstGeom>
        </p:spPr>
        <p:txBody>
          <a:bodyPr lIns="92075" tIns="92075" rIns="92075" bIns="92075"/>
          <a:lstStyle>
            <a:lvl1pPr>
              <a:defRPr sz="6000">
                <a:solidFill>
                  <a:srgbClr val="FFD479"/>
                </a:solidFill>
              </a:defRPr>
            </a:lvl1pPr>
          </a:lstStyle>
          <a:p>
            <a:pPr/>
            <a:r>
              <a:t>Boring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5" name="Heaven! I’m not sure I want it"/>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Heaven! I’m not sure I want it</a:t>
            </a:r>
          </a:p>
        </p:txBody>
      </p:sp>
      <p:sp>
        <p:nvSpPr>
          <p:cNvPr id="336" name="Boring…"/>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Boring</a:t>
            </a:r>
          </a:p>
          <a:p>
            <a:pPr>
              <a:defRPr sz="6000">
                <a:solidFill>
                  <a:srgbClr val="FFD479"/>
                </a:solidFill>
              </a:defRPr>
            </a:pPr>
            <a:r>
              <a:t>Childish images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8" name="Heaven! I’m not sure I want it"/>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Heaven! I’m not sure I want it</a:t>
            </a:r>
          </a:p>
        </p:txBody>
      </p:sp>
      <p:sp>
        <p:nvSpPr>
          <p:cNvPr id="339" name="Boring…"/>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Boring</a:t>
            </a:r>
          </a:p>
          <a:p>
            <a:pPr>
              <a:defRPr sz="6000">
                <a:solidFill>
                  <a:srgbClr val="FFD479"/>
                </a:solidFill>
              </a:defRPr>
            </a:pPr>
            <a:r>
              <a:t>Childish images</a:t>
            </a:r>
          </a:p>
          <a:p>
            <a:pPr>
              <a:defRPr sz="6000">
                <a:solidFill>
                  <a:srgbClr val="FFD479"/>
                </a:solidFill>
              </a:defRPr>
            </a:pPr>
            <a:r>
              <a:t>A bunch of disembodied souls!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1" name="Our resurrected bodies"/>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Our resurrected bodies</a:t>
            </a:r>
          </a:p>
        </p:txBody>
      </p:sp>
      <p:sp>
        <p:nvSpPr>
          <p:cNvPr id="342" name="Double-click to edit"/>
          <p:cNvSpPr txBox="1"/>
          <p:nvPr>
            <p:ph type="body" idx="4294967295"/>
          </p:nvPr>
        </p:nvSpPr>
        <p:spPr>
          <a:xfrm>
            <a:off x="2124673" y="2438400"/>
            <a:ext cx="17839727" cy="9161991"/>
          </a:xfrm>
          <a:prstGeom prst="rect">
            <a:avLst/>
          </a:prstGeom>
        </p:spPr>
        <p:txBody>
          <a:bodyPr lIns="92075" tIns="92075" rIns="92075" bIns="92075"/>
          <a:lstStyle/>
          <a:p>
            <a:pPr marL="0" indent="0">
              <a:buSzTx/>
              <a:buFontTx/>
              <a:buNone/>
              <a:defRPr sz="6000">
                <a:solidFill>
                  <a:srgbClr val="FFD479"/>
                </a:solidFill>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4" name="Our resurrected bodies"/>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Our resurrected bodies</a:t>
            </a:r>
          </a:p>
        </p:txBody>
      </p:sp>
      <p:sp>
        <p:nvSpPr>
          <p:cNvPr id="345" name="Beauty without insecurity or arrogance"/>
          <p:cNvSpPr txBox="1"/>
          <p:nvPr>
            <p:ph type="body" idx="4294967295"/>
          </p:nvPr>
        </p:nvSpPr>
        <p:spPr>
          <a:xfrm>
            <a:off x="2124673" y="2438400"/>
            <a:ext cx="17839727" cy="9161991"/>
          </a:xfrm>
          <a:prstGeom prst="rect">
            <a:avLst/>
          </a:prstGeom>
        </p:spPr>
        <p:txBody>
          <a:bodyPr lIns="92075" tIns="92075" rIns="92075" bIns="92075"/>
          <a:lstStyle>
            <a:lvl1pPr>
              <a:defRPr sz="6000">
                <a:solidFill>
                  <a:srgbClr val="FFD479"/>
                </a:solidFill>
              </a:defRPr>
            </a:lvl1pPr>
          </a:lstStyle>
          <a:p>
            <a:pPr/>
            <a:r>
              <a:t>Beauty without insecurity or arrogance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7" name="Our resurrected bodies"/>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Our resurrected bodies</a:t>
            </a:r>
          </a:p>
        </p:txBody>
      </p:sp>
      <p:sp>
        <p:nvSpPr>
          <p:cNvPr id="348" name="Beauty without insecurity or arrogance…"/>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Beauty without insecurity or arrogance</a:t>
            </a:r>
          </a:p>
          <a:p>
            <a:pPr>
              <a:defRPr sz="6000">
                <a:solidFill>
                  <a:srgbClr val="FFD479"/>
                </a:solidFill>
              </a:defRPr>
            </a:pPr>
            <a:r>
              <a:t>Heightened physical senses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1" name="A dream for 2023: bread, not jello"/>
          <p:cNvSpPr txBox="1"/>
          <p:nvPr>
            <p:ph type="title" idx="4294967295"/>
          </p:nvPr>
        </p:nvSpPr>
        <p:spPr>
          <a:xfrm>
            <a:off x="4419600" y="609600"/>
            <a:ext cx="15544800" cy="914400"/>
          </a:xfrm>
          <a:prstGeom prst="rect">
            <a:avLst/>
          </a:prstGeom>
        </p:spPr>
        <p:txBody>
          <a:bodyPr lIns="92075" tIns="92075" rIns="92075" bIns="92075" anchor="b"/>
          <a:lstStyle>
            <a:lvl1pPr algn="r" defTabSz="1554480">
              <a:defRPr sz="5100">
                <a:solidFill>
                  <a:srgbClr val="FFCC66"/>
                </a:solidFill>
                <a:latin typeface="Arial"/>
                <a:ea typeface="Arial"/>
                <a:cs typeface="Arial"/>
                <a:sym typeface="Arial"/>
              </a:defRPr>
            </a:lvl1pPr>
          </a:lstStyle>
          <a:p>
            <a:pPr/>
            <a:r>
              <a:t>A dream for 2023: bread, not jello</a:t>
            </a:r>
          </a:p>
        </p:txBody>
      </p:sp>
      <p:sp>
        <p:nvSpPr>
          <p:cNvPr id="282" name="Romans 12.2 Do not be conformed to this world, but be transformed by the renewal of your mind, that by testing you may discern what is the will of God, what is good and acceptable and perfect."/>
          <p:cNvSpPr txBox="1"/>
          <p:nvPr>
            <p:ph type="body" idx="4294967295"/>
          </p:nvPr>
        </p:nvSpPr>
        <p:spPr>
          <a:xfrm>
            <a:off x="1976660" y="2438400"/>
            <a:ext cx="20769427" cy="10582206"/>
          </a:xfrm>
          <a:prstGeom prst="rect">
            <a:avLst/>
          </a:prstGeom>
        </p:spPr>
        <p:txBody>
          <a:bodyPr lIns="92075" tIns="92075" rIns="92075" bIns="92075"/>
          <a:lstStyle/>
          <a:p>
            <a:pPr marL="360947" indent="-360947" defTabSz="914400">
              <a:spcBef>
                <a:spcPts val="0"/>
              </a:spcBef>
              <a:buFontTx/>
              <a:defRPr sz="4800">
                <a:solidFill>
                  <a:schemeClr val="accent1">
                    <a:lumOff val="19999"/>
                  </a:schemeClr>
                </a:solidFill>
                <a:latin typeface="Arial"/>
                <a:ea typeface="Arial"/>
                <a:cs typeface="Arial"/>
                <a:sym typeface="Arial"/>
              </a:defRPr>
            </a:pPr>
            <a:r>
              <a:t>Romans 12.2 Do not be </a:t>
            </a:r>
            <a:r>
              <a:rPr b="1">
                <a:solidFill>
                  <a:schemeClr val="accent3">
                    <a:lumOff val="22941"/>
                  </a:schemeClr>
                </a:solidFill>
              </a:rPr>
              <a:t>conformed</a:t>
            </a:r>
            <a:r>
              <a:t> to this world, but </a:t>
            </a:r>
            <a:r>
              <a:rPr i="1"/>
              <a:t>be </a:t>
            </a:r>
            <a:r>
              <a:rPr b="1">
                <a:solidFill>
                  <a:schemeClr val="accent3">
                    <a:lumOff val="22941"/>
                  </a:schemeClr>
                </a:solidFill>
              </a:rPr>
              <a:t>transformed</a:t>
            </a:r>
            <a:r>
              <a:rPr i="1"/>
              <a:t> by the renewal of your mind</a:t>
            </a:r>
            <a:r>
              <a:t>, that by testing you may discern what is the will of God, what is good and acceptable and perfect.</a:t>
            </a:r>
          </a:p>
        </p:txBody>
      </p:sp>
      <p:pic>
        <p:nvPicPr>
          <p:cNvPr id="283" name="Image Gallery" descr="Image Gallery"/>
          <p:cNvPicPr>
            <a:picLocks noChangeAspect="1"/>
          </p:cNvPicPr>
          <p:nvPr/>
        </p:nvPicPr>
        <p:blipFill>
          <a:blip r:embed="rId3">
            <a:extLst/>
          </a:blip>
          <a:srcRect l="5668" t="6474" r="5668" b="6474"/>
          <a:stretch>
            <a:fillRect/>
          </a:stretch>
        </p:blipFill>
        <p:spPr>
          <a:xfrm>
            <a:off x="14234954" y="5289300"/>
            <a:ext cx="4327992" cy="3137400"/>
          </a:xfrm>
          <a:prstGeom prst="rect">
            <a:avLst/>
          </a:prstGeom>
          <a:ln w="12700">
            <a:miter lim="400000"/>
          </a:ln>
        </p:spPr>
      </p:pic>
      <p:pic>
        <p:nvPicPr>
          <p:cNvPr id="284" name="Image" descr="Image"/>
          <p:cNvPicPr>
            <a:picLocks noChangeAspect="1"/>
          </p:cNvPicPr>
          <p:nvPr/>
        </p:nvPicPr>
        <p:blipFill>
          <a:blip r:embed="rId4">
            <a:extLst/>
          </a:blip>
          <a:srcRect l="4255" t="4255" r="4255" b="4255"/>
          <a:stretch>
            <a:fillRect/>
          </a:stretch>
        </p:blipFill>
        <p:spPr>
          <a:xfrm>
            <a:off x="4846304" y="5289351"/>
            <a:ext cx="4183201" cy="31374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0" name="Our resurrected bodies"/>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Our resurrected bodies</a:t>
            </a:r>
          </a:p>
        </p:txBody>
      </p:sp>
      <p:sp>
        <p:nvSpPr>
          <p:cNvPr id="351" name="Beauty without insecurity or arrogance…"/>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Beauty without insecurity or arrogance</a:t>
            </a:r>
          </a:p>
          <a:p>
            <a:pPr>
              <a:defRPr sz="6000">
                <a:solidFill>
                  <a:srgbClr val="FFD479"/>
                </a:solidFill>
              </a:defRPr>
            </a:pPr>
            <a:r>
              <a:t>Heightened physical senses</a:t>
            </a:r>
          </a:p>
          <a:p>
            <a:pPr>
              <a:defRPr sz="6000">
                <a:solidFill>
                  <a:srgbClr val="FFD479"/>
                </a:solidFill>
              </a:defRPr>
            </a:pPr>
            <a:r>
              <a:t>A radiant community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3" name="Earth’s destin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Earth’s destiny</a:t>
            </a:r>
          </a:p>
        </p:txBody>
      </p:sp>
      <p:sp>
        <p:nvSpPr>
          <p:cNvPr id="354" name="Double-click to edit"/>
          <p:cNvSpPr txBox="1"/>
          <p:nvPr>
            <p:ph type="body" idx="4294967295"/>
          </p:nvPr>
        </p:nvSpPr>
        <p:spPr>
          <a:xfrm>
            <a:off x="2124673" y="2438400"/>
            <a:ext cx="17839727" cy="9161991"/>
          </a:xfrm>
          <a:prstGeom prst="rect">
            <a:avLst/>
          </a:prstGeom>
        </p:spPr>
        <p:txBody>
          <a:bodyPr lIns="92075" tIns="92075" rIns="92075" bIns="92075"/>
          <a:lstStyle/>
          <a:p>
            <a:pPr marL="0" indent="0">
              <a:buSzTx/>
              <a:buFontTx/>
              <a:buNone/>
              <a:defRPr sz="6000">
                <a:solidFill>
                  <a:srgbClr val="FFD479"/>
                </a:solidFill>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6" name="Earth’s destin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Earth’s destiny</a:t>
            </a:r>
          </a:p>
        </p:txBody>
      </p:sp>
      <p:sp>
        <p:nvSpPr>
          <p:cNvPr id="357" name="The dwelling place of God"/>
          <p:cNvSpPr txBox="1"/>
          <p:nvPr>
            <p:ph type="body" idx="4294967295"/>
          </p:nvPr>
        </p:nvSpPr>
        <p:spPr>
          <a:xfrm>
            <a:off x="2124673" y="2438400"/>
            <a:ext cx="17839727" cy="9161991"/>
          </a:xfrm>
          <a:prstGeom prst="rect">
            <a:avLst/>
          </a:prstGeom>
        </p:spPr>
        <p:txBody>
          <a:bodyPr lIns="92075" tIns="92075" rIns="92075" bIns="92075"/>
          <a:lstStyle>
            <a:lvl1pPr>
              <a:defRPr sz="6000">
                <a:solidFill>
                  <a:srgbClr val="FFD479"/>
                </a:solidFill>
              </a:defRPr>
            </a:lvl1pPr>
          </a:lstStyle>
          <a:p>
            <a:pPr/>
            <a:r>
              <a:t>The dwelling place of God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9" name="Earth’s destin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Earth’s destiny</a:t>
            </a:r>
          </a:p>
        </p:txBody>
      </p:sp>
      <p:sp>
        <p:nvSpPr>
          <p:cNvPr id="360" name="The dwelling place of God…"/>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The dwelling place of God</a:t>
            </a:r>
          </a:p>
          <a:p>
            <a:pPr>
              <a:defRPr sz="6000">
                <a:solidFill>
                  <a:srgbClr val="FFD479"/>
                </a:solidFill>
              </a:defRPr>
            </a:pPr>
            <a:r>
              <a:t>Married to the new heavens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2" name="Earth’s destin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Earth’s destiny</a:t>
            </a:r>
          </a:p>
        </p:txBody>
      </p:sp>
      <p:sp>
        <p:nvSpPr>
          <p:cNvPr id="363" name="The dwelling place of God…"/>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The dwelling place of God</a:t>
            </a:r>
          </a:p>
          <a:p>
            <a:pPr>
              <a:defRPr sz="6000">
                <a:solidFill>
                  <a:srgbClr val="FFD479"/>
                </a:solidFill>
              </a:defRPr>
            </a:pPr>
            <a:r>
              <a:t>Married to the new heavens</a:t>
            </a:r>
          </a:p>
          <a:p>
            <a:pPr>
              <a:defRPr sz="6000">
                <a:solidFill>
                  <a:srgbClr val="FFD479"/>
                </a:solidFill>
              </a:defRPr>
            </a:pPr>
            <a:r>
              <a:t>A multi-dimensional world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5" name="Earth’s destin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Earth’s destiny</a:t>
            </a:r>
          </a:p>
        </p:txBody>
      </p:sp>
      <p:sp>
        <p:nvSpPr>
          <p:cNvPr id="366" name="The dwelling place of God…"/>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The dwelling place of God</a:t>
            </a:r>
          </a:p>
          <a:p>
            <a:pPr>
              <a:defRPr sz="6000">
                <a:solidFill>
                  <a:srgbClr val="FFD479"/>
                </a:solidFill>
              </a:defRPr>
            </a:pPr>
            <a:r>
              <a:t>Married to the new heavens</a:t>
            </a:r>
          </a:p>
          <a:p>
            <a:pPr>
              <a:defRPr sz="6000">
                <a:solidFill>
                  <a:srgbClr val="FFD479"/>
                </a:solidFill>
              </a:defRPr>
            </a:pPr>
            <a:r>
              <a:t>A multi-dimensional world</a:t>
            </a:r>
          </a:p>
          <a:p>
            <a:pPr>
              <a:defRPr sz="6000">
                <a:solidFill>
                  <a:srgbClr val="FFD479"/>
                </a:solidFill>
              </a:defRPr>
            </a:pPr>
            <a:r>
              <a:t>New modes of locomotion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8" name="Earth’s destin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Earth’s destiny</a:t>
            </a:r>
          </a:p>
        </p:txBody>
      </p:sp>
      <p:sp>
        <p:nvSpPr>
          <p:cNvPr id="369" name="The dwelling place of God…"/>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The dwelling place of God</a:t>
            </a:r>
          </a:p>
          <a:p>
            <a:pPr>
              <a:defRPr sz="6000">
                <a:solidFill>
                  <a:srgbClr val="FFD479"/>
                </a:solidFill>
              </a:defRPr>
            </a:pPr>
            <a:r>
              <a:t>Married to the new heavens</a:t>
            </a:r>
          </a:p>
          <a:p>
            <a:pPr>
              <a:defRPr sz="6000">
                <a:solidFill>
                  <a:srgbClr val="FFD479"/>
                </a:solidFill>
              </a:defRPr>
            </a:pPr>
            <a:r>
              <a:t>A multi-dimensional world</a:t>
            </a:r>
          </a:p>
          <a:p>
            <a:pPr>
              <a:defRPr sz="6000">
                <a:solidFill>
                  <a:srgbClr val="FFD479"/>
                </a:solidFill>
              </a:defRPr>
            </a:pPr>
            <a:r>
              <a:t>New modes of locomotion</a:t>
            </a:r>
          </a:p>
        </p:txBody>
      </p:sp>
      <p:sp>
        <p:nvSpPr>
          <p:cNvPr id="370" name="Bent Arrow 4"/>
          <p:cNvSpPr/>
          <p:nvPr/>
        </p:nvSpPr>
        <p:spPr>
          <a:xfrm rot="5400000">
            <a:off x="15227828" y="3483842"/>
            <a:ext cx="2432518" cy="48251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2150"/>
                </a:lnTo>
                <a:cubicBezTo>
                  <a:pt x="0" y="6931"/>
                  <a:pt x="2702" y="2700"/>
                  <a:pt x="6035" y="2700"/>
                </a:cubicBezTo>
                <a:lnTo>
                  <a:pt x="18151" y="2700"/>
                </a:lnTo>
                <a:lnTo>
                  <a:pt x="18151" y="0"/>
                </a:lnTo>
                <a:lnTo>
                  <a:pt x="21600" y="5400"/>
                </a:lnTo>
                <a:lnTo>
                  <a:pt x="18151" y="10800"/>
                </a:lnTo>
                <a:lnTo>
                  <a:pt x="18151" y="8100"/>
                </a:lnTo>
                <a:lnTo>
                  <a:pt x="6035" y="8100"/>
                </a:lnTo>
                <a:cubicBezTo>
                  <a:pt x="4607" y="8100"/>
                  <a:pt x="3449" y="9913"/>
                  <a:pt x="3449" y="12150"/>
                </a:cubicBezTo>
                <a:lnTo>
                  <a:pt x="3449" y="21600"/>
                </a:lnTo>
                <a:close/>
              </a:path>
            </a:pathLst>
          </a:custGeom>
          <a:gradFill>
            <a:gsLst>
              <a:gs pos="0">
                <a:srgbClr val="2E5E97"/>
              </a:gs>
              <a:gs pos="80000">
                <a:srgbClr val="3C7BC7"/>
              </a:gs>
              <a:gs pos="100000">
                <a:srgbClr val="3A7CCA"/>
              </a:gs>
            </a:gsLst>
            <a:lin ang="16200000"/>
          </a:gradFill>
          <a:ln w="25400">
            <a:solidFill>
              <a:srgbClr val="4A7EBB"/>
            </a:solidFill>
          </a:ln>
          <a:effectLst>
            <a:outerShdw sx="100000" sy="100000" kx="0" ky="0" algn="b" rotWithShape="0" blurRad="101600" dist="50800" dir="5400000">
              <a:srgbClr val="000000">
                <a:alpha val="35000"/>
              </a:srgbClr>
            </a:outerShdw>
          </a:effectLst>
        </p:spPr>
        <p:txBody>
          <a:bodyPr lIns="121919" tIns="121919" rIns="121919" bIns="121919" anchor="ctr"/>
          <a:lstStyle/>
          <a:p>
            <a:pPr defTabSz="1219200">
              <a:defRPr sz="4800">
                <a:solidFill>
                  <a:srgbClr val="FFFFFF"/>
                </a:solidFill>
                <a:latin typeface="+mj-lt"/>
                <a:ea typeface="+mj-ea"/>
                <a:cs typeface="+mj-cs"/>
                <a:sym typeface="Calibri"/>
              </a:defRPr>
            </a:pPr>
          </a:p>
        </p:txBody>
      </p:sp>
      <p:sp>
        <p:nvSpPr>
          <p:cNvPr id="371" name="Right Brace 5"/>
          <p:cNvSpPr/>
          <p:nvPr/>
        </p:nvSpPr>
        <p:spPr>
          <a:xfrm>
            <a:off x="12496755" y="2801101"/>
            <a:ext cx="1263751" cy="3870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166"/>
                  <a:pt x="10800" y="370"/>
                </a:cubicBezTo>
                <a:lnTo>
                  <a:pt x="10800" y="10696"/>
                </a:lnTo>
                <a:cubicBezTo>
                  <a:pt x="10800" y="10901"/>
                  <a:pt x="15635" y="11067"/>
                  <a:pt x="21600" y="11067"/>
                </a:cubicBezTo>
                <a:cubicBezTo>
                  <a:pt x="15635" y="11067"/>
                  <a:pt x="10800" y="11233"/>
                  <a:pt x="10800" y="11437"/>
                </a:cubicBezTo>
                <a:lnTo>
                  <a:pt x="10800" y="21230"/>
                </a:lnTo>
                <a:cubicBezTo>
                  <a:pt x="10800" y="21434"/>
                  <a:pt x="5965" y="21600"/>
                  <a:pt x="0" y="21600"/>
                </a:cubicBezTo>
              </a:path>
            </a:pathLst>
          </a:custGeom>
          <a:ln w="203200">
            <a:solidFill>
              <a:srgbClr val="4F81BD"/>
            </a:solidFill>
          </a:ln>
          <a:effectLst>
            <a:outerShdw sx="100000" sy="100000" kx="0" ky="0" algn="b" rotWithShape="0" blurRad="101600" dist="50800" dir="5400000">
              <a:srgbClr val="000000">
                <a:alpha val="38000"/>
              </a:srgbClr>
            </a:outerShdw>
          </a:effectLst>
        </p:spPr>
        <p:txBody>
          <a:bodyPr lIns="121919" tIns="121919" rIns="121919" bIns="121919" anchor="ctr"/>
          <a:lstStyle/>
          <a:p>
            <a:pPr defTabSz="1219200">
              <a:defRPr sz="4800">
                <a:solidFill>
                  <a:srgbClr val="FFFFFF"/>
                </a:solidFill>
                <a:latin typeface="+mj-lt"/>
                <a:ea typeface="+mj-ea"/>
                <a:cs typeface="+mj-cs"/>
                <a:sym typeface="Calibri"/>
              </a:defRPr>
            </a:pPr>
          </a:p>
        </p:txBody>
      </p:sp>
      <p:sp>
        <p:nvSpPr>
          <p:cNvPr id="372" name="TextBox 3"/>
          <p:cNvSpPr txBox="1"/>
          <p:nvPr/>
        </p:nvSpPr>
        <p:spPr>
          <a:xfrm>
            <a:off x="11742846" y="7738795"/>
            <a:ext cx="10721504" cy="1028166"/>
          </a:xfrm>
          <a:prstGeom prst="rect">
            <a:avLst/>
          </a:prstGeom>
          <a:ln w="25400">
            <a:solidFill>
              <a:srgbClr val="FFFFFF"/>
            </a:solidFill>
          </a:ln>
          <a:extLst>
            <a:ext uri="{C572A759-6A51-4108-AA02-DFA0A04FC94B}">
              <ma14:wrappingTextBoxFlag xmlns:ma14="http://schemas.microsoft.com/office/mac/drawingml/2011/main" val="1"/>
            </a:ext>
          </a:extLst>
        </p:spPr>
        <p:txBody>
          <a:bodyPr lIns="121919" tIns="121919" rIns="121919" bIns="121919">
            <a:spAutoFit/>
          </a:bodyPr>
          <a:lstStyle>
            <a:lvl1pPr algn="l" defTabSz="1219200">
              <a:defRPr sz="6000">
                <a:solidFill>
                  <a:srgbClr val="FFD479"/>
                </a:solidFill>
                <a:latin typeface="+mj-lt"/>
                <a:ea typeface="+mj-ea"/>
                <a:cs typeface="+mj-cs"/>
                <a:sym typeface="Calibri"/>
              </a:defRPr>
            </a:lvl1pPr>
          </a:lstStyle>
          <a:p>
            <a:pPr/>
            <a:r>
              <a:t>This earth is longing for the day!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4" name="Therefore"/>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Therefore</a:t>
            </a:r>
          </a:p>
        </p:txBody>
      </p:sp>
      <p:sp>
        <p:nvSpPr>
          <p:cNvPr id="375" name="1 Cor 15.58 my dear brothers, stand firm. Let nothing move you. Always give yourselves fully to the work of the Lord, because you know that your labor in the Lord is not in vain."/>
          <p:cNvSpPr txBox="1"/>
          <p:nvPr>
            <p:ph type="body" idx="4294967295"/>
          </p:nvPr>
        </p:nvSpPr>
        <p:spPr>
          <a:xfrm>
            <a:off x="2124673" y="2438400"/>
            <a:ext cx="17839727" cy="9161991"/>
          </a:xfrm>
          <a:prstGeom prst="rect">
            <a:avLst/>
          </a:prstGeom>
        </p:spPr>
        <p:txBody>
          <a:bodyPr lIns="92075" tIns="92075" rIns="92075" bIns="92075"/>
          <a:lstStyle/>
          <a:p>
            <a:pPr>
              <a:defRPr sz="6000">
                <a:solidFill>
                  <a:srgbClr val="FFD479"/>
                </a:solidFill>
              </a:defRPr>
            </a:pPr>
            <a:r>
              <a:t>1 Cor 15.58 my dear brothers, stand firm. Let nothing move you. </a:t>
            </a:r>
            <a:r>
              <a:rPr u="sng"/>
              <a:t>Always </a:t>
            </a:r>
            <a:r>
              <a:t>give yourselves </a:t>
            </a:r>
            <a:r>
              <a:rPr u="sng"/>
              <a:t>fully</a:t>
            </a:r>
            <a:r>
              <a:t> to the work of the Lord, because you know that your labor in the Lord </a:t>
            </a:r>
            <a:r>
              <a:rPr u="sng"/>
              <a:t>is not in vain</a:t>
            </a:r>
            <a:r>
              <a: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7" name="Our suffering too"/>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Our suffering too</a:t>
            </a:r>
          </a:p>
        </p:txBody>
      </p:sp>
      <p:sp>
        <p:nvSpPr>
          <p:cNvPr id="378" name="2 Corinthians 4:16-18 Therefore we do not lose heart. Though outwardly we are wasting away, yet inwardly we are being renewed day by day. For our light and momentary troubles are achieving for us an eternal glory that far outweighs them all."/>
          <p:cNvSpPr txBox="1"/>
          <p:nvPr>
            <p:ph type="body" idx="4294967295"/>
          </p:nvPr>
        </p:nvSpPr>
        <p:spPr>
          <a:xfrm>
            <a:off x="2124673" y="2438400"/>
            <a:ext cx="17839727" cy="9161991"/>
          </a:xfrm>
          <a:prstGeom prst="rect">
            <a:avLst/>
          </a:prstGeom>
        </p:spPr>
        <p:txBody>
          <a:bodyPr lIns="92075" tIns="92075" rIns="92075" bIns="92075"/>
          <a:lstStyle/>
          <a:p>
            <a:pPr lvl="1" marL="914400" indent="-914400">
              <a:buChar char="•"/>
              <a:defRPr sz="6000">
                <a:solidFill>
                  <a:srgbClr val="FFD479"/>
                </a:solidFill>
              </a:defRPr>
            </a:pPr>
            <a:r>
              <a:t>2 Corinthians 4:16-18 Therefore we do not lose heart. Though outwardly we are wasting away, yet inwardly we are being renewed day by day. For our light and momentary troubles are achieving for us an eternal glory that far outweighs them all.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6" name="A dream for 2023: bread, not jello"/>
          <p:cNvSpPr txBox="1"/>
          <p:nvPr>
            <p:ph type="title" idx="4294967295"/>
          </p:nvPr>
        </p:nvSpPr>
        <p:spPr>
          <a:xfrm>
            <a:off x="4419600" y="609600"/>
            <a:ext cx="15544800" cy="914400"/>
          </a:xfrm>
          <a:prstGeom prst="rect">
            <a:avLst/>
          </a:prstGeom>
        </p:spPr>
        <p:txBody>
          <a:bodyPr lIns="92075" tIns="92075" rIns="92075" bIns="92075" anchor="b"/>
          <a:lstStyle>
            <a:lvl1pPr algn="r" defTabSz="1554480">
              <a:defRPr sz="5100">
                <a:solidFill>
                  <a:srgbClr val="FFCC66"/>
                </a:solidFill>
                <a:latin typeface="Arial"/>
                <a:ea typeface="Arial"/>
                <a:cs typeface="Arial"/>
                <a:sym typeface="Arial"/>
              </a:defRPr>
            </a:lvl1pPr>
          </a:lstStyle>
          <a:p>
            <a:pPr/>
            <a:r>
              <a:t>A dream for 2023: bread, not jello</a:t>
            </a:r>
          </a:p>
        </p:txBody>
      </p:sp>
      <p:sp>
        <p:nvSpPr>
          <p:cNvPr id="287" name="Romans 12.2 Do not be conformed to this world, but be transformed by the renewal of your mind, that by testing you may discern what is the will of God, what is good and acceptable and perfect.…"/>
          <p:cNvSpPr txBox="1"/>
          <p:nvPr>
            <p:ph type="body" idx="4294967295"/>
          </p:nvPr>
        </p:nvSpPr>
        <p:spPr>
          <a:xfrm>
            <a:off x="1976660" y="2438400"/>
            <a:ext cx="20769427" cy="10582206"/>
          </a:xfrm>
          <a:prstGeom prst="rect">
            <a:avLst/>
          </a:prstGeom>
        </p:spPr>
        <p:txBody>
          <a:bodyPr lIns="92075" tIns="92075" rIns="92075" bIns="92075"/>
          <a:lstStyle/>
          <a:p>
            <a:pPr marL="360947" indent="-360947" defTabSz="914400">
              <a:spcBef>
                <a:spcPts val="0"/>
              </a:spcBef>
              <a:buFontTx/>
              <a:defRPr sz="4800">
                <a:solidFill>
                  <a:schemeClr val="accent1">
                    <a:lumOff val="19999"/>
                  </a:schemeClr>
                </a:solidFill>
                <a:latin typeface="Arial"/>
                <a:ea typeface="Arial"/>
                <a:cs typeface="Arial"/>
                <a:sym typeface="Arial"/>
              </a:defRPr>
            </a:pPr>
            <a:r>
              <a:t>Romans 12.2 Do not be </a:t>
            </a:r>
            <a:r>
              <a:rPr b="1">
                <a:solidFill>
                  <a:schemeClr val="accent3">
                    <a:lumOff val="22941"/>
                  </a:schemeClr>
                </a:solidFill>
              </a:rPr>
              <a:t>conformed</a:t>
            </a:r>
            <a:r>
              <a:t> to this world, but </a:t>
            </a:r>
            <a:r>
              <a:rPr i="1"/>
              <a:t>be </a:t>
            </a:r>
            <a:r>
              <a:rPr b="1">
                <a:solidFill>
                  <a:schemeClr val="accent3">
                    <a:lumOff val="22941"/>
                  </a:schemeClr>
                </a:solidFill>
              </a:rPr>
              <a:t>transformed</a:t>
            </a:r>
            <a:r>
              <a:rPr i="1"/>
              <a:t> by the renewal of your mind</a:t>
            </a:r>
            <a:r>
              <a:t>, that by testing you may discern what is the will of God, what is good and acceptable and perfect.</a:t>
            </a: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lvl="2" marL="1806222" indent="-587022" defTabSz="2438338">
              <a:spcBef>
                <a:spcPts val="4500"/>
              </a:spcBef>
              <a:buSzPct val="123000"/>
              <a:buFontTx/>
              <a:defRPr sz="5200">
                <a:solidFill>
                  <a:schemeClr val="accent1">
                    <a:lumOff val="19999"/>
                  </a:schemeClr>
                </a:solidFill>
                <a:latin typeface="Helvetica Neue"/>
                <a:ea typeface="Helvetica Neue"/>
                <a:cs typeface="Helvetica Neue"/>
                <a:sym typeface="Helvetica Neue"/>
              </a:defRPr>
            </a:pPr>
            <a:r>
              <a:rPr b="1" u="sng"/>
              <a:t>Treasure</a:t>
            </a:r>
            <a:r>
              <a:t> the Word, </a:t>
            </a:r>
            <a:r>
              <a:rPr i="1">
                <a:solidFill>
                  <a:schemeClr val="accent3">
                    <a:lumOff val="22941"/>
                  </a:schemeClr>
                </a:solidFill>
              </a:rPr>
              <a:t>pondering</a:t>
            </a:r>
            <a:r>
              <a:t> </a:t>
            </a:r>
          </a:p>
        </p:txBody>
      </p:sp>
      <p:sp>
        <p:nvSpPr>
          <p:cNvPr id="288" name="Mary"/>
          <p:cNvSpPr txBox="1"/>
          <p:nvPr/>
        </p:nvSpPr>
        <p:spPr>
          <a:xfrm>
            <a:off x="998461" y="8637641"/>
            <a:ext cx="1775987" cy="985114"/>
          </a:xfrm>
          <a:prstGeom prst="rect">
            <a:avLst/>
          </a:prstGeom>
          <a:ln w="25400">
            <a:miter lim="400000"/>
          </a:ln>
          <a:extLst>
            <a:ext uri="{C572A759-6A51-4108-AA02-DFA0A04FC94B}">
              <ma14:wrappingTextBoxFlag xmlns:ma14="http://schemas.microsoft.com/office/mac/drawingml/2011/main" val="1"/>
            </a:ext>
          </a:extLst>
        </p:spPr>
        <p:txBody>
          <a:bodyPr wrap="none" tIns="91439" bIns="91439" anchor="ctr">
            <a:spAutoFit/>
          </a:bodyPr>
          <a:lstStyle>
            <a:lvl1pPr>
              <a:defRPr>
                <a:solidFill>
                  <a:srgbClr val="8EFA00"/>
                </a:solidFill>
              </a:defRPr>
            </a:lvl1pPr>
          </a:lstStyle>
          <a:p>
            <a:pPr/>
            <a:r>
              <a:t>Mary</a:t>
            </a:r>
          </a:p>
        </p:txBody>
      </p:sp>
      <p:pic>
        <p:nvPicPr>
          <p:cNvPr id="289" name="Image Gallery" descr="Image Gallery"/>
          <p:cNvPicPr>
            <a:picLocks noChangeAspect="1"/>
          </p:cNvPicPr>
          <p:nvPr/>
        </p:nvPicPr>
        <p:blipFill>
          <a:blip r:embed="rId3">
            <a:extLst/>
          </a:blip>
          <a:srcRect l="5668" t="6474" r="5668" b="6474"/>
          <a:stretch>
            <a:fillRect/>
          </a:stretch>
        </p:blipFill>
        <p:spPr>
          <a:xfrm>
            <a:off x="14234954" y="5289300"/>
            <a:ext cx="4327992" cy="3137400"/>
          </a:xfrm>
          <a:prstGeom prst="rect">
            <a:avLst/>
          </a:prstGeom>
          <a:ln w="12700">
            <a:miter lim="400000"/>
          </a:ln>
        </p:spPr>
      </p:pic>
      <p:pic>
        <p:nvPicPr>
          <p:cNvPr id="290" name="Image" descr="Image"/>
          <p:cNvPicPr>
            <a:picLocks noChangeAspect="1"/>
          </p:cNvPicPr>
          <p:nvPr/>
        </p:nvPicPr>
        <p:blipFill>
          <a:blip r:embed="rId4">
            <a:extLst/>
          </a:blip>
          <a:srcRect l="4255" t="4255" r="4255" b="4255"/>
          <a:stretch>
            <a:fillRect/>
          </a:stretch>
        </p:blipFill>
        <p:spPr>
          <a:xfrm>
            <a:off x="4846304" y="5289351"/>
            <a:ext cx="4183201" cy="31374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2" name="A dream for 2023: bread, not jello"/>
          <p:cNvSpPr txBox="1"/>
          <p:nvPr>
            <p:ph type="title" idx="4294967295"/>
          </p:nvPr>
        </p:nvSpPr>
        <p:spPr>
          <a:xfrm>
            <a:off x="4419600" y="609600"/>
            <a:ext cx="15544800" cy="914400"/>
          </a:xfrm>
          <a:prstGeom prst="rect">
            <a:avLst/>
          </a:prstGeom>
        </p:spPr>
        <p:txBody>
          <a:bodyPr lIns="92075" tIns="92075" rIns="92075" bIns="92075" anchor="b"/>
          <a:lstStyle>
            <a:lvl1pPr algn="r" defTabSz="1554480">
              <a:defRPr sz="5100">
                <a:solidFill>
                  <a:srgbClr val="FFCC66"/>
                </a:solidFill>
                <a:latin typeface="Arial"/>
                <a:ea typeface="Arial"/>
                <a:cs typeface="Arial"/>
                <a:sym typeface="Arial"/>
              </a:defRPr>
            </a:lvl1pPr>
          </a:lstStyle>
          <a:p>
            <a:pPr/>
            <a:r>
              <a:t>A dream for 2023: bread, not jello</a:t>
            </a:r>
          </a:p>
        </p:txBody>
      </p:sp>
      <p:sp>
        <p:nvSpPr>
          <p:cNvPr id="293" name="Romans 12.2 Do not be conformed to this world, but be transformed by the renewal of your mind, that by testing you may discern what is the will of God, what is good and acceptable and perfect.…"/>
          <p:cNvSpPr txBox="1"/>
          <p:nvPr>
            <p:ph type="body" idx="4294967295"/>
          </p:nvPr>
        </p:nvSpPr>
        <p:spPr>
          <a:xfrm>
            <a:off x="1976660" y="2438400"/>
            <a:ext cx="20769427" cy="10582206"/>
          </a:xfrm>
          <a:prstGeom prst="rect">
            <a:avLst/>
          </a:prstGeom>
        </p:spPr>
        <p:txBody>
          <a:bodyPr lIns="92075" tIns="92075" rIns="92075" bIns="92075"/>
          <a:lstStyle/>
          <a:p>
            <a:pPr marL="360947" indent="-360947" defTabSz="914400">
              <a:spcBef>
                <a:spcPts val="0"/>
              </a:spcBef>
              <a:buFontTx/>
              <a:defRPr sz="4800">
                <a:solidFill>
                  <a:schemeClr val="accent1">
                    <a:lumOff val="19999"/>
                  </a:schemeClr>
                </a:solidFill>
                <a:latin typeface="Arial"/>
                <a:ea typeface="Arial"/>
                <a:cs typeface="Arial"/>
                <a:sym typeface="Arial"/>
              </a:defRPr>
            </a:pPr>
            <a:r>
              <a:t>Romans 12.2 Do not be </a:t>
            </a:r>
            <a:r>
              <a:rPr b="1">
                <a:solidFill>
                  <a:schemeClr val="accent3">
                    <a:lumOff val="22941"/>
                  </a:schemeClr>
                </a:solidFill>
              </a:rPr>
              <a:t>conformed</a:t>
            </a:r>
            <a:r>
              <a:t> to this world, but </a:t>
            </a:r>
            <a:r>
              <a:rPr i="1"/>
              <a:t>be </a:t>
            </a:r>
            <a:r>
              <a:rPr b="1">
                <a:solidFill>
                  <a:schemeClr val="accent3">
                    <a:lumOff val="22941"/>
                  </a:schemeClr>
                </a:solidFill>
              </a:rPr>
              <a:t>transformed</a:t>
            </a:r>
            <a:r>
              <a:rPr i="1"/>
              <a:t> by the renewal of your mind</a:t>
            </a:r>
            <a:r>
              <a:t>, that by testing you may discern what is the will of God, what is good and acceptable and perfect.</a:t>
            </a: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lvl="2" marL="1806222" indent="-587022" defTabSz="2438338">
              <a:spcBef>
                <a:spcPts val="4500"/>
              </a:spcBef>
              <a:buSzPct val="123000"/>
              <a:buFontTx/>
              <a:defRPr sz="5200">
                <a:solidFill>
                  <a:schemeClr val="accent1">
                    <a:lumOff val="19999"/>
                  </a:schemeClr>
                </a:solidFill>
                <a:latin typeface="Helvetica Neue"/>
                <a:ea typeface="Helvetica Neue"/>
                <a:cs typeface="Helvetica Neue"/>
                <a:sym typeface="Helvetica Neue"/>
              </a:defRPr>
            </a:pPr>
            <a:r>
              <a:rPr b="1" u="sng"/>
              <a:t>Treasure</a:t>
            </a:r>
            <a:r>
              <a:t> the Word, </a:t>
            </a:r>
            <a:r>
              <a:rPr i="1">
                <a:solidFill>
                  <a:schemeClr val="accent3">
                    <a:lumOff val="22941"/>
                  </a:schemeClr>
                </a:solidFill>
              </a:rPr>
              <a:t>pondering</a:t>
            </a:r>
            <a:r>
              <a:t> </a:t>
            </a:r>
          </a:p>
          <a:p>
            <a:pPr lvl="2" marL="1806222" indent="-587022" defTabSz="2438338">
              <a:spcBef>
                <a:spcPts val="4500"/>
              </a:spcBef>
              <a:buSzPct val="123000"/>
              <a:buFontTx/>
              <a:defRPr sz="5200">
                <a:solidFill>
                  <a:schemeClr val="accent1">
                    <a:lumOff val="19999"/>
                  </a:schemeClr>
                </a:solidFill>
                <a:latin typeface="Helvetica Neue"/>
                <a:ea typeface="Helvetica Neue"/>
                <a:cs typeface="Helvetica Neue"/>
                <a:sym typeface="Helvetica Neue"/>
              </a:defRPr>
            </a:pPr>
            <a:r>
              <a:rPr b="1" u="sng"/>
              <a:t>Receive</a:t>
            </a:r>
            <a:r>
              <a:t> the Word, </a:t>
            </a:r>
            <a:r>
              <a:rPr i="1">
                <a:solidFill>
                  <a:schemeClr val="accent3">
                    <a:lumOff val="22941"/>
                  </a:schemeClr>
                </a:solidFill>
              </a:rPr>
              <a:t>examining</a:t>
            </a:r>
          </a:p>
        </p:txBody>
      </p:sp>
      <p:sp>
        <p:nvSpPr>
          <p:cNvPr id="294" name="Mary"/>
          <p:cNvSpPr txBox="1"/>
          <p:nvPr/>
        </p:nvSpPr>
        <p:spPr>
          <a:xfrm>
            <a:off x="998461" y="8637641"/>
            <a:ext cx="1775987" cy="985114"/>
          </a:xfrm>
          <a:prstGeom prst="rect">
            <a:avLst/>
          </a:prstGeom>
          <a:ln w="25400">
            <a:miter lim="400000"/>
          </a:ln>
          <a:extLst>
            <a:ext uri="{C572A759-6A51-4108-AA02-DFA0A04FC94B}">
              <ma14:wrappingTextBoxFlag xmlns:ma14="http://schemas.microsoft.com/office/mac/drawingml/2011/main" val="1"/>
            </a:ext>
          </a:extLst>
        </p:spPr>
        <p:txBody>
          <a:bodyPr wrap="none" tIns="91439" bIns="91439" anchor="ctr">
            <a:spAutoFit/>
          </a:bodyPr>
          <a:lstStyle>
            <a:lvl1pPr>
              <a:defRPr>
                <a:solidFill>
                  <a:srgbClr val="8EFA00"/>
                </a:solidFill>
              </a:defRPr>
            </a:lvl1pPr>
          </a:lstStyle>
          <a:p>
            <a:pPr/>
            <a:r>
              <a:t>Mary</a:t>
            </a:r>
          </a:p>
        </p:txBody>
      </p:sp>
      <p:sp>
        <p:nvSpPr>
          <p:cNvPr id="295" name="Bereans"/>
          <p:cNvSpPr txBox="1"/>
          <p:nvPr/>
        </p:nvSpPr>
        <p:spPr>
          <a:xfrm>
            <a:off x="464193" y="9932726"/>
            <a:ext cx="2844523" cy="985114"/>
          </a:xfrm>
          <a:prstGeom prst="rect">
            <a:avLst/>
          </a:prstGeom>
          <a:ln w="25400">
            <a:miter lim="400000"/>
          </a:ln>
          <a:extLst>
            <a:ext uri="{C572A759-6A51-4108-AA02-DFA0A04FC94B}">
              <ma14:wrappingTextBoxFlag xmlns:ma14="http://schemas.microsoft.com/office/mac/drawingml/2011/main" val="1"/>
            </a:ext>
          </a:extLst>
        </p:spPr>
        <p:txBody>
          <a:bodyPr wrap="none" tIns="91439" bIns="91439" anchor="ctr">
            <a:spAutoFit/>
          </a:bodyPr>
          <a:lstStyle>
            <a:lvl1pPr>
              <a:defRPr>
                <a:solidFill>
                  <a:srgbClr val="8EFA00"/>
                </a:solidFill>
              </a:defRPr>
            </a:lvl1pPr>
          </a:lstStyle>
          <a:p>
            <a:pPr/>
            <a:r>
              <a:t>Bereans</a:t>
            </a:r>
          </a:p>
        </p:txBody>
      </p:sp>
      <p:pic>
        <p:nvPicPr>
          <p:cNvPr id="296" name="Image Gallery" descr="Image Gallery"/>
          <p:cNvPicPr>
            <a:picLocks noChangeAspect="1"/>
          </p:cNvPicPr>
          <p:nvPr/>
        </p:nvPicPr>
        <p:blipFill>
          <a:blip r:embed="rId3">
            <a:extLst/>
          </a:blip>
          <a:srcRect l="5668" t="6474" r="5668" b="6474"/>
          <a:stretch>
            <a:fillRect/>
          </a:stretch>
        </p:blipFill>
        <p:spPr>
          <a:xfrm>
            <a:off x="14234954" y="5289300"/>
            <a:ext cx="4327992" cy="3137400"/>
          </a:xfrm>
          <a:prstGeom prst="rect">
            <a:avLst/>
          </a:prstGeom>
          <a:ln w="12700">
            <a:miter lim="400000"/>
          </a:ln>
        </p:spPr>
      </p:pic>
      <p:pic>
        <p:nvPicPr>
          <p:cNvPr id="297" name="Image" descr="Image"/>
          <p:cNvPicPr>
            <a:picLocks noChangeAspect="1"/>
          </p:cNvPicPr>
          <p:nvPr/>
        </p:nvPicPr>
        <p:blipFill>
          <a:blip r:embed="rId4">
            <a:extLst/>
          </a:blip>
          <a:srcRect l="4255" t="4255" r="4255" b="4255"/>
          <a:stretch>
            <a:fillRect/>
          </a:stretch>
        </p:blipFill>
        <p:spPr>
          <a:xfrm>
            <a:off x="4846304" y="5289351"/>
            <a:ext cx="4183201" cy="31374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9" name="A dream for 2023: bread, not jello"/>
          <p:cNvSpPr txBox="1"/>
          <p:nvPr>
            <p:ph type="title" idx="4294967295"/>
          </p:nvPr>
        </p:nvSpPr>
        <p:spPr>
          <a:xfrm>
            <a:off x="4419600" y="609600"/>
            <a:ext cx="15544800" cy="914400"/>
          </a:xfrm>
          <a:prstGeom prst="rect">
            <a:avLst/>
          </a:prstGeom>
        </p:spPr>
        <p:txBody>
          <a:bodyPr lIns="92075" tIns="92075" rIns="92075" bIns="92075" anchor="b"/>
          <a:lstStyle>
            <a:lvl1pPr algn="r" defTabSz="1554480">
              <a:defRPr sz="5100">
                <a:solidFill>
                  <a:srgbClr val="FFCC66"/>
                </a:solidFill>
                <a:latin typeface="Arial"/>
                <a:ea typeface="Arial"/>
                <a:cs typeface="Arial"/>
                <a:sym typeface="Arial"/>
              </a:defRPr>
            </a:lvl1pPr>
          </a:lstStyle>
          <a:p>
            <a:pPr/>
            <a:r>
              <a:t>A dream for 2023: bread, not jello</a:t>
            </a:r>
          </a:p>
        </p:txBody>
      </p:sp>
      <p:sp>
        <p:nvSpPr>
          <p:cNvPr id="300" name="Romans 12.2 Do not be conformed to this world, but be transformed by the renewal of your mind, that by testing you may discern what is the will of God, what is good and acceptable and perfect.…"/>
          <p:cNvSpPr txBox="1"/>
          <p:nvPr>
            <p:ph type="body" idx="4294967295"/>
          </p:nvPr>
        </p:nvSpPr>
        <p:spPr>
          <a:xfrm>
            <a:off x="1976660" y="2438400"/>
            <a:ext cx="20769427" cy="10582206"/>
          </a:xfrm>
          <a:prstGeom prst="rect">
            <a:avLst/>
          </a:prstGeom>
        </p:spPr>
        <p:txBody>
          <a:bodyPr lIns="92075" tIns="92075" rIns="92075" bIns="92075"/>
          <a:lstStyle/>
          <a:p>
            <a:pPr marL="360947" indent="-360947" defTabSz="914400">
              <a:spcBef>
                <a:spcPts val="0"/>
              </a:spcBef>
              <a:buFontTx/>
              <a:defRPr sz="4800">
                <a:solidFill>
                  <a:schemeClr val="accent1">
                    <a:lumOff val="19999"/>
                  </a:schemeClr>
                </a:solidFill>
                <a:latin typeface="Arial"/>
                <a:ea typeface="Arial"/>
                <a:cs typeface="Arial"/>
                <a:sym typeface="Arial"/>
              </a:defRPr>
            </a:pPr>
            <a:r>
              <a:t>Romans 12.2 Do not be </a:t>
            </a:r>
            <a:r>
              <a:rPr b="1">
                <a:solidFill>
                  <a:schemeClr val="accent3">
                    <a:lumOff val="22941"/>
                  </a:schemeClr>
                </a:solidFill>
              </a:rPr>
              <a:t>conformed</a:t>
            </a:r>
            <a:r>
              <a:t> to this world, but </a:t>
            </a:r>
            <a:r>
              <a:rPr i="1"/>
              <a:t>be </a:t>
            </a:r>
            <a:r>
              <a:rPr b="1">
                <a:solidFill>
                  <a:schemeClr val="accent3">
                    <a:lumOff val="22941"/>
                  </a:schemeClr>
                </a:solidFill>
              </a:rPr>
              <a:t>transformed</a:t>
            </a:r>
            <a:r>
              <a:rPr i="1"/>
              <a:t> by the renewal of your mind</a:t>
            </a:r>
            <a:r>
              <a:t>, that by testing you may discern what is the will of God, what is good and acceptable and perfect.</a:t>
            </a: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marL="360947" indent="-360947" defTabSz="914400">
              <a:spcBef>
                <a:spcPts val="0"/>
              </a:spcBef>
              <a:buFontTx/>
              <a:defRPr sz="4800">
                <a:solidFill>
                  <a:schemeClr val="accent1">
                    <a:lumOff val="19999"/>
                  </a:schemeClr>
                </a:solidFill>
                <a:latin typeface="Arial"/>
                <a:ea typeface="Arial"/>
                <a:cs typeface="Arial"/>
                <a:sym typeface="Arial"/>
              </a:defRPr>
            </a:pPr>
          </a:p>
          <a:p>
            <a:pPr lvl="2" marL="1806222" indent="-587022" defTabSz="2438338">
              <a:spcBef>
                <a:spcPts val="4500"/>
              </a:spcBef>
              <a:buSzPct val="123000"/>
              <a:buFontTx/>
              <a:defRPr sz="5200">
                <a:solidFill>
                  <a:schemeClr val="accent1">
                    <a:lumOff val="19999"/>
                  </a:schemeClr>
                </a:solidFill>
                <a:latin typeface="Helvetica Neue"/>
                <a:ea typeface="Helvetica Neue"/>
                <a:cs typeface="Helvetica Neue"/>
                <a:sym typeface="Helvetica Neue"/>
              </a:defRPr>
            </a:pPr>
            <a:r>
              <a:rPr b="1" u="sng"/>
              <a:t>Treasure</a:t>
            </a:r>
            <a:r>
              <a:t> the Word, </a:t>
            </a:r>
            <a:r>
              <a:rPr i="1">
                <a:solidFill>
                  <a:schemeClr val="accent3">
                    <a:lumOff val="22941"/>
                  </a:schemeClr>
                </a:solidFill>
              </a:rPr>
              <a:t>pondering</a:t>
            </a:r>
            <a:r>
              <a:t> </a:t>
            </a:r>
          </a:p>
          <a:p>
            <a:pPr lvl="2" marL="1806222" indent="-587022" defTabSz="2438338">
              <a:spcBef>
                <a:spcPts val="4500"/>
              </a:spcBef>
              <a:buSzPct val="123000"/>
              <a:buFontTx/>
              <a:defRPr sz="5200">
                <a:solidFill>
                  <a:schemeClr val="accent1">
                    <a:lumOff val="19999"/>
                  </a:schemeClr>
                </a:solidFill>
                <a:latin typeface="Helvetica Neue"/>
                <a:ea typeface="Helvetica Neue"/>
                <a:cs typeface="Helvetica Neue"/>
                <a:sym typeface="Helvetica Neue"/>
              </a:defRPr>
            </a:pPr>
            <a:r>
              <a:rPr b="1" u="sng"/>
              <a:t>Receive</a:t>
            </a:r>
            <a:r>
              <a:t> the Word, </a:t>
            </a:r>
            <a:r>
              <a:rPr i="1">
                <a:solidFill>
                  <a:schemeClr val="accent3">
                    <a:lumOff val="22941"/>
                  </a:schemeClr>
                </a:solidFill>
              </a:rPr>
              <a:t>examining</a:t>
            </a:r>
            <a:endParaRPr i="1"/>
          </a:p>
          <a:p>
            <a:pPr lvl="2" marL="1806222" indent="-587022" defTabSz="2438338">
              <a:spcBef>
                <a:spcPts val="4500"/>
              </a:spcBef>
              <a:buSzPct val="123000"/>
              <a:buFontTx/>
              <a:defRPr sz="5200">
                <a:solidFill>
                  <a:schemeClr val="accent1">
                    <a:lumOff val="19999"/>
                  </a:schemeClr>
                </a:solidFill>
                <a:latin typeface="Helvetica Neue"/>
                <a:ea typeface="Helvetica Neue"/>
                <a:cs typeface="Helvetica Neue"/>
                <a:sym typeface="Helvetica Neue"/>
              </a:defRPr>
            </a:pPr>
            <a:r>
              <a:rPr b="1" u="sng"/>
              <a:t>Know</a:t>
            </a:r>
            <a:r>
              <a:t> the Word, </a:t>
            </a:r>
            <a:r>
              <a:rPr i="1"/>
              <a:t>f</a:t>
            </a:r>
            <a:r>
              <a:rPr i="1">
                <a:solidFill>
                  <a:schemeClr val="accent3">
                    <a:lumOff val="11470"/>
                  </a:schemeClr>
                </a:solidFill>
              </a:rPr>
              <a:t>inding your plac</a:t>
            </a:r>
            <a:r>
              <a:rPr i="1"/>
              <a:t>e </a:t>
            </a:r>
            <a:r>
              <a:t>in the master story</a:t>
            </a:r>
          </a:p>
        </p:txBody>
      </p:sp>
      <p:sp>
        <p:nvSpPr>
          <p:cNvPr id="301" name="Mary"/>
          <p:cNvSpPr txBox="1"/>
          <p:nvPr/>
        </p:nvSpPr>
        <p:spPr>
          <a:xfrm>
            <a:off x="998461" y="8637641"/>
            <a:ext cx="1775987" cy="985114"/>
          </a:xfrm>
          <a:prstGeom prst="rect">
            <a:avLst/>
          </a:prstGeom>
          <a:ln w="25400">
            <a:miter lim="400000"/>
          </a:ln>
          <a:extLst>
            <a:ext uri="{C572A759-6A51-4108-AA02-DFA0A04FC94B}">
              <ma14:wrappingTextBoxFlag xmlns:ma14="http://schemas.microsoft.com/office/mac/drawingml/2011/main" val="1"/>
            </a:ext>
          </a:extLst>
        </p:spPr>
        <p:txBody>
          <a:bodyPr wrap="none" tIns="91439" bIns="91439" anchor="ctr">
            <a:spAutoFit/>
          </a:bodyPr>
          <a:lstStyle>
            <a:lvl1pPr>
              <a:defRPr>
                <a:solidFill>
                  <a:srgbClr val="8EFA00"/>
                </a:solidFill>
              </a:defRPr>
            </a:lvl1pPr>
          </a:lstStyle>
          <a:p>
            <a:pPr/>
            <a:r>
              <a:t>Mary</a:t>
            </a:r>
          </a:p>
        </p:txBody>
      </p:sp>
      <p:sp>
        <p:nvSpPr>
          <p:cNvPr id="302" name="Bereans"/>
          <p:cNvSpPr txBox="1"/>
          <p:nvPr/>
        </p:nvSpPr>
        <p:spPr>
          <a:xfrm>
            <a:off x="464193" y="9932726"/>
            <a:ext cx="2844523" cy="985114"/>
          </a:xfrm>
          <a:prstGeom prst="rect">
            <a:avLst/>
          </a:prstGeom>
          <a:ln w="25400">
            <a:miter lim="400000"/>
          </a:ln>
          <a:extLst>
            <a:ext uri="{C572A759-6A51-4108-AA02-DFA0A04FC94B}">
              <ma14:wrappingTextBoxFlag xmlns:ma14="http://schemas.microsoft.com/office/mac/drawingml/2011/main" val="1"/>
            </a:ext>
          </a:extLst>
        </p:spPr>
        <p:txBody>
          <a:bodyPr wrap="none" tIns="91439" bIns="91439" anchor="ctr">
            <a:spAutoFit/>
          </a:bodyPr>
          <a:lstStyle>
            <a:lvl1pPr>
              <a:defRPr>
                <a:solidFill>
                  <a:srgbClr val="8EFA00"/>
                </a:solidFill>
              </a:defRPr>
            </a:lvl1pPr>
          </a:lstStyle>
          <a:p>
            <a:pPr/>
            <a:r>
              <a:t>Bereans</a:t>
            </a:r>
          </a:p>
        </p:txBody>
      </p:sp>
      <p:sp>
        <p:nvSpPr>
          <p:cNvPr id="303" name="Jesus"/>
          <p:cNvSpPr txBox="1"/>
          <p:nvPr/>
        </p:nvSpPr>
        <p:spPr>
          <a:xfrm>
            <a:off x="859728" y="11367974"/>
            <a:ext cx="2053452" cy="985114"/>
          </a:xfrm>
          <a:prstGeom prst="rect">
            <a:avLst/>
          </a:prstGeom>
          <a:ln w="25400">
            <a:miter lim="400000"/>
          </a:ln>
          <a:extLst>
            <a:ext uri="{C572A759-6A51-4108-AA02-DFA0A04FC94B}">
              <ma14:wrappingTextBoxFlag xmlns:ma14="http://schemas.microsoft.com/office/mac/drawingml/2011/main" val="1"/>
            </a:ext>
          </a:extLst>
        </p:spPr>
        <p:txBody>
          <a:bodyPr wrap="none" tIns="91439" bIns="91439" anchor="ctr">
            <a:spAutoFit/>
          </a:bodyPr>
          <a:lstStyle>
            <a:lvl1pPr>
              <a:defRPr>
                <a:solidFill>
                  <a:srgbClr val="8EFA00"/>
                </a:solidFill>
              </a:defRPr>
            </a:lvl1pPr>
          </a:lstStyle>
          <a:p>
            <a:pPr/>
            <a:r>
              <a:t>Jesus</a:t>
            </a:r>
          </a:p>
        </p:txBody>
      </p:sp>
      <p:pic>
        <p:nvPicPr>
          <p:cNvPr id="304" name="Image Gallery" descr="Image Gallery"/>
          <p:cNvPicPr>
            <a:picLocks noChangeAspect="1"/>
          </p:cNvPicPr>
          <p:nvPr/>
        </p:nvPicPr>
        <p:blipFill>
          <a:blip r:embed="rId3">
            <a:extLst/>
          </a:blip>
          <a:srcRect l="5668" t="6474" r="5668" b="6474"/>
          <a:stretch>
            <a:fillRect/>
          </a:stretch>
        </p:blipFill>
        <p:spPr>
          <a:xfrm>
            <a:off x="14234954" y="5289300"/>
            <a:ext cx="4327992" cy="3137400"/>
          </a:xfrm>
          <a:prstGeom prst="rect">
            <a:avLst/>
          </a:prstGeom>
          <a:ln w="12700">
            <a:miter lim="400000"/>
          </a:ln>
        </p:spPr>
      </p:pic>
      <p:pic>
        <p:nvPicPr>
          <p:cNvPr id="305" name="Image" descr="Image"/>
          <p:cNvPicPr>
            <a:picLocks noChangeAspect="1"/>
          </p:cNvPicPr>
          <p:nvPr/>
        </p:nvPicPr>
        <p:blipFill>
          <a:blip r:embed="rId4">
            <a:extLst/>
          </a:blip>
          <a:srcRect l="4255" t="4255" r="4255" b="4255"/>
          <a:stretch>
            <a:fillRect/>
          </a:stretch>
        </p:blipFill>
        <p:spPr>
          <a:xfrm>
            <a:off x="4846304" y="5289351"/>
            <a:ext cx="4183201" cy="31374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7" name="The master story"/>
          <p:cNvSpPr txBox="1"/>
          <p:nvPr>
            <p:ph type="title" idx="4294967295"/>
          </p:nvPr>
        </p:nvSpPr>
        <p:spPr>
          <a:xfrm>
            <a:off x="4419600" y="609600"/>
            <a:ext cx="15544800" cy="914400"/>
          </a:xfrm>
          <a:prstGeom prst="rect">
            <a:avLst/>
          </a:prstGeom>
        </p:spPr>
        <p:txBody>
          <a:bodyPr lIns="92075" tIns="92075" rIns="92075" bIns="92075" anchor="b"/>
          <a:lstStyle>
            <a:lvl1pPr algn="r" defTabSz="1664208">
              <a:defRPr sz="5096">
                <a:solidFill>
                  <a:srgbClr val="FFCC66"/>
                </a:solidFill>
                <a:latin typeface="Arial"/>
                <a:ea typeface="Arial"/>
                <a:cs typeface="Arial"/>
                <a:sym typeface="Arial"/>
              </a:defRPr>
            </a:lvl1pPr>
          </a:lstStyle>
          <a:p>
            <a:pPr/>
            <a:r>
              <a:t>The master story</a:t>
            </a:r>
          </a:p>
        </p:txBody>
      </p:sp>
      <p:sp>
        <p:nvSpPr>
          <p:cNvPr id="308" name="Creation: G 1,2…"/>
          <p:cNvSpPr txBox="1"/>
          <p:nvPr>
            <p:ph type="body" idx="4294967295"/>
          </p:nvPr>
        </p:nvSpPr>
        <p:spPr>
          <a:xfrm>
            <a:off x="2124673" y="2438400"/>
            <a:ext cx="17839727" cy="9161991"/>
          </a:xfrm>
          <a:prstGeom prst="rect">
            <a:avLst/>
          </a:prstGeom>
        </p:spPr>
        <p:txBody>
          <a:bodyPr lIns="92075" tIns="92075" rIns="92075" bIns="92075"/>
          <a:lstStyle/>
          <a:p>
            <a:pPr marL="350118" indent="-350118" defTabSz="886968">
              <a:spcBef>
                <a:spcPts val="0"/>
              </a:spcBef>
              <a:buFontTx/>
              <a:defRPr sz="4656">
                <a:solidFill>
                  <a:schemeClr val="accent1">
                    <a:lumOff val="19999"/>
                  </a:schemeClr>
                </a:solidFill>
                <a:latin typeface="Arial"/>
                <a:ea typeface="Arial"/>
                <a:cs typeface="Arial"/>
                <a:sym typeface="Arial"/>
              </a:defRPr>
            </a:pPr>
            <a:r>
              <a:t>Creation: </a:t>
            </a:r>
            <a:r>
              <a:rPr>
                <a:solidFill>
                  <a:schemeClr val="accent3">
                    <a:lumOff val="22941"/>
                  </a:schemeClr>
                </a:solidFill>
              </a:rPr>
              <a:t>G 1,2</a:t>
            </a:r>
            <a:endParaRPr>
              <a:solidFill>
                <a:schemeClr val="accent3">
                  <a:lumOff val="22941"/>
                </a:schemeClr>
              </a:solidFill>
            </a:endParaRP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Fall: </a:t>
            </a:r>
            <a:r>
              <a:rPr>
                <a:solidFill>
                  <a:schemeClr val="accent3">
                    <a:lumOff val="22941"/>
                  </a:schemeClr>
                </a:solidFill>
              </a:rPr>
              <a:t>G 3.1-19</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Israel: </a:t>
            </a:r>
            <a:r>
              <a:rPr>
                <a:solidFill>
                  <a:schemeClr val="accent3">
                    <a:lumOff val="22941"/>
                  </a:schemeClr>
                </a:solidFill>
              </a:rPr>
              <a:t>the rest of the OT</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Jesus: </a:t>
            </a:r>
            <a:r>
              <a:rPr>
                <a:solidFill>
                  <a:schemeClr val="accent3">
                    <a:lumOff val="22941"/>
                  </a:schemeClr>
                </a:solidFill>
              </a:rPr>
              <a:t>the 4 Gospels</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The church: </a:t>
            </a:r>
            <a:r>
              <a:rPr>
                <a:solidFill>
                  <a:schemeClr val="accent3">
                    <a:lumOff val="22941"/>
                  </a:schemeClr>
                </a:solidFill>
              </a:rPr>
              <a:t>Acts and Epistles </a:t>
            </a:r>
            <a:endParaRPr>
              <a:solidFill>
                <a:schemeClr val="accent3">
                  <a:lumOff val="22941"/>
                </a:schemeClr>
              </a:solidFill>
            </a:endParaRP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Her mission: </a:t>
            </a:r>
            <a:r>
              <a:rPr>
                <a:solidFill>
                  <a:schemeClr val="accent3">
                    <a:lumOff val="22941"/>
                  </a:schemeClr>
                </a:solidFill>
              </a:rPr>
              <a:t>Acts and Epistles</a:t>
            </a:r>
          </a:p>
          <a:p>
            <a:pPr marL="350118" indent="-350118" defTabSz="886968">
              <a:spcBef>
                <a:spcPts val="0"/>
              </a:spcBef>
              <a:buFontTx/>
              <a:defRPr sz="4656">
                <a:solidFill>
                  <a:schemeClr val="accent1">
                    <a:lumOff val="19999"/>
                  </a:schemeClr>
                </a:solidFill>
                <a:latin typeface="Arial"/>
                <a:ea typeface="Arial"/>
                <a:cs typeface="Arial"/>
                <a:sym typeface="Arial"/>
              </a:defRPr>
            </a:pPr>
          </a:p>
          <a:p>
            <a:pPr marL="350118" indent="-350118" defTabSz="886968">
              <a:spcBef>
                <a:spcPts val="0"/>
              </a:spcBef>
              <a:buFontTx/>
              <a:defRPr sz="4656">
                <a:solidFill>
                  <a:schemeClr val="accent1">
                    <a:lumOff val="19999"/>
                  </a:schemeClr>
                </a:solidFill>
                <a:latin typeface="Arial"/>
                <a:ea typeface="Arial"/>
                <a:cs typeface="Arial"/>
                <a:sym typeface="Arial"/>
              </a:defRPr>
            </a:pPr>
            <a:r>
              <a:t>New creation. </a:t>
            </a:r>
            <a:r>
              <a:rPr>
                <a:solidFill>
                  <a:schemeClr val="accent3">
                    <a:lumOff val="22941"/>
                  </a:schemeClr>
                </a:solidFill>
              </a:rPr>
              <a:t>Revelation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0" name="The tripartite covenant in its glorious fulness"/>
          <p:cNvSpPr txBox="1"/>
          <p:nvPr>
            <p:ph type="title" idx="4294967295"/>
          </p:nvPr>
        </p:nvSpPr>
        <p:spPr>
          <a:xfrm>
            <a:off x="4419600" y="609600"/>
            <a:ext cx="17055350" cy="914400"/>
          </a:xfrm>
          <a:prstGeom prst="rect">
            <a:avLst/>
          </a:prstGeom>
        </p:spPr>
        <p:txBody>
          <a:bodyPr lIns="92075" tIns="92075" rIns="92075" bIns="92075" anchor="b"/>
          <a:lstStyle>
            <a:lvl1pPr algn="r" defTabSz="1645919">
              <a:defRPr i="1" sz="5130">
                <a:solidFill>
                  <a:srgbClr val="FFCC66"/>
                </a:solidFill>
                <a:latin typeface="Arial"/>
                <a:ea typeface="Arial"/>
                <a:cs typeface="Arial"/>
                <a:sym typeface="Arial"/>
              </a:defRPr>
            </a:lvl1pPr>
          </a:lstStyle>
          <a:p>
            <a:pPr/>
            <a:r>
              <a:t>The tripartite covenant in its glorious fulness</a:t>
            </a:r>
          </a:p>
        </p:txBody>
      </p:sp>
      <p:sp>
        <p:nvSpPr>
          <p:cNvPr id="311" name="I (the covenant keeping God of Abraham, Moses, David, Jeremiah and the Father of Jesus) will be your God"/>
          <p:cNvSpPr txBox="1"/>
          <p:nvPr>
            <p:ph type="body" idx="4294967295"/>
          </p:nvPr>
        </p:nvSpPr>
        <p:spPr>
          <a:xfrm>
            <a:off x="1745997" y="2438400"/>
            <a:ext cx="20892006" cy="11119111"/>
          </a:xfrm>
          <a:prstGeom prst="rect">
            <a:avLst/>
          </a:prstGeom>
        </p:spPr>
        <p:txBody>
          <a:bodyPr lIns="92075" tIns="92075" rIns="92075" bIns="92075"/>
          <a:lstStyle/>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a:t>
            </a:r>
            <a:r>
              <a:t> (the covenant keeping God of Abraham, Moses, David, Jeremiah and the Father of Jesus) </a:t>
            </a:r>
            <a:r>
              <a:rPr i="1"/>
              <a:t>will be your God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3" name="The tripartite covenant in its glorious fulness"/>
          <p:cNvSpPr txBox="1"/>
          <p:nvPr>
            <p:ph type="title" idx="4294967295"/>
          </p:nvPr>
        </p:nvSpPr>
        <p:spPr>
          <a:xfrm>
            <a:off x="4419600" y="609600"/>
            <a:ext cx="17055350" cy="914400"/>
          </a:xfrm>
          <a:prstGeom prst="rect">
            <a:avLst/>
          </a:prstGeom>
        </p:spPr>
        <p:txBody>
          <a:bodyPr lIns="92075" tIns="92075" rIns="92075" bIns="92075" anchor="b"/>
          <a:lstStyle>
            <a:lvl1pPr algn="r" defTabSz="1645919">
              <a:defRPr i="1" sz="5130">
                <a:solidFill>
                  <a:srgbClr val="FFCC66"/>
                </a:solidFill>
                <a:latin typeface="Arial"/>
                <a:ea typeface="Arial"/>
                <a:cs typeface="Arial"/>
                <a:sym typeface="Arial"/>
              </a:defRPr>
            </a:lvl1pPr>
          </a:lstStyle>
          <a:p>
            <a:pPr/>
            <a:r>
              <a:t>The tripartite covenant in its glorious fulness</a:t>
            </a:r>
          </a:p>
        </p:txBody>
      </p:sp>
      <p:sp>
        <p:nvSpPr>
          <p:cNvPr id="314" name="I (the covenant keeping God of Abraham, Moses, David, Jeremiah and the Father of Jesus) will be your God…"/>
          <p:cNvSpPr txBox="1"/>
          <p:nvPr>
            <p:ph type="body" idx="4294967295"/>
          </p:nvPr>
        </p:nvSpPr>
        <p:spPr>
          <a:xfrm>
            <a:off x="1745997" y="2438400"/>
            <a:ext cx="20892006" cy="11119111"/>
          </a:xfrm>
          <a:prstGeom prst="rect">
            <a:avLst/>
          </a:prstGeom>
        </p:spPr>
        <p:txBody>
          <a:bodyPr lIns="92075" tIns="92075" rIns="92075" bIns="92075"/>
          <a:lstStyle/>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a:t>
            </a:r>
            <a:r>
              <a:t> (the covenant keeping God of Abraham, Moses, David, Jeremiah and the Father of Jesus) </a:t>
            </a:r>
            <a:r>
              <a:rPr i="1"/>
              <a:t>will be your God </a:t>
            </a:r>
            <a:endParaRPr i="1"/>
          </a:p>
          <a:p>
            <a:pPr marL="0" indent="0" defTabSz="1828800">
              <a:spcBef>
                <a:spcPts val="1100"/>
              </a:spcBef>
              <a:buSzTx/>
              <a:buFontTx/>
              <a:buNone/>
              <a:defRPr sz="4800">
                <a:solidFill>
                  <a:srgbClr val="FFD479"/>
                </a:solidFill>
                <a:latin typeface="Arial"/>
                <a:ea typeface="Arial"/>
                <a:cs typeface="Arial"/>
                <a:sym typeface="Arial"/>
              </a:defRPr>
            </a:pPr>
            <a:endParaRPr i="1"/>
          </a:p>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You</a:t>
            </a:r>
            <a:r>
              <a:t> (from every language and nation) </a:t>
            </a:r>
            <a:r>
              <a:rPr i="1"/>
              <a:t>will be my people </a:t>
            </a:r>
            <a:r>
              <a:t>with whom I will have an intimate family relationship</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6" name="The tripartite covenant in its glorious fulness"/>
          <p:cNvSpPr txBox="1"/>
          <p:nvPr>
            <p:ph type="title" idx="4294967295"/>
          </p:nvPr>
        </p:nvSpPr>
        <p:spPr>
          <a:xfrm>
            <a:off x="4419600" y="609600"/>
            <a:ext cx="17055350" cy="914400"/>
          </a:xfrm>
          <a:prstGeom prst="rect">
            <a:avLst/>
          </a:prstGeom>
        </p:spPr>
        <p:txBody>
          <a:bodyPr lIns="92075" tIns="92075" rIns="92075" bIns="92075" anchor="b"/>
          <a:lstStyle>
            <a:lvl1pPr algn="r" defTabSz="1645919">
              <a:defRPr i="1" sz="5130">
                <a:solidFill>
                  <a:srgbClr val="FFCC66"/>
                </a:solidFill>
                <a:latin typeface="Arial"/>
                <a:ea typeface="Arial"/>
                <a:cs typeface="Arial"/>
                <a:sym typeface="Arial"/>
              </a:defRPr>
            </a:lvl1pPr>
          </a:lstStyle>
          <a:p>
            <a:pPr/>
            <a:r>
              <a:t>The tripartite covenant in its glorious fulness</a:t>
            </a:r>
          </a:p>
        </p:txBody>
      </p:sp>
      <p:sp>
        <p:nvSpPr>
          <p:cNvPr id="317" name="I (the covenant keeping God of Abraham, Moses, David, Jeremiah and the Father of Jesus) will be your God…"/>
          <p:cNvSpPr txBox="1"/>
          <p:nvPr>
            <p:ph type="body" idx="4294967295"/>
          </p:nvPr>
        </p:nvSpPr>
        <p:spPr>
          <a:xfrm>
            <a:off x="1745997" y="2438400"/>
            <a:ext cx="20892006" cy="11119111"/>
          </a:xfrm>
          <a:prstGeom prst="rect">
            <a:avLst/>
          </a:prstGeom>
        </p:spPr>
        <p:txBody>
          <a:bodyPr lIns="92075" tIns="92075" rIns="92075" bIns="92075"/>
          <a:lstStyle/>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a:t>
            </a:r>
            <a:r>
              <a:t> (the covenant keeping God of Abraham, Moses, David, Jeremiah and the Father of Jesus) </a:t>
            </a:r>
            <a:r>
              <a:rPr i="1"/>
              <a:t>will be your God </a:t>
            </a:r>
            <a:endParaRPr i="1"/>
          </a:p>
          <a:p>
            <a:pPr marL="0" indent="0" defTabSz="1828800">
              <a:spcBef>
                <a:spcPts val="1100"/>
              </a:spcBef>
              <a:buSzTx/>
              <a:buFontTx/>
              <a:buNone/>
              <a:defRPr sz="4800">
                <a:solidFill>
                  <a:srgbClr val="FFD479"/>
                </a:solidFill>
                <a:latin typeface="Arial"/>
                <a:ea typeface="Arial"/>
                <a:cs typeface="Arial"/>
                <a:sym typeface="Arial"/>
              </a:defRPr>
            </a:pPr>
            <a:endParaRPr i="1"/>
          </a:p>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You</a:t>
            </a:r>
            <a:r>
              <a:t> (from every language and nation) </a:t>
            </a:r>
            <a:r>
              <a:rPr i="1"/>
              <a:t>will be my people </a:t>
            </a:r>
            <a:r>
              <a:t>with whom I will have an intimate family relationship</a:t>
            </a:r>
          </a:p>
          <a:p>
            <a:pPr marL="0" indent="0" defTabSz="1828800">
              <a:spcBef>
                <a:spcPts val="1100"/>
              </a:spcBef>
              <a:buSzTx/>
              <a:buFontTx/>
              <a:buNone/>
              <a:defRPr sz="4800">
                <a:solidFill>
                  <a:srgbClr val="FFD479"/>
                </a:solidFill>
                <a:latin typeface="Arial"/>
                <a:ea typeface="Arial"/>
                <a:cs typeface="Arial"/>
                <a:sym typeface="Arial"/>
              </a:defRPr>
            </a:pPr>
          </a:p>
          <a:p>
            <a:pPr marL="685799" indent="-685799" defTabSz="1828800">
              <a:spcBef>
                <a:spcPts val="1100"/>
              </a:spcBef>
              <a:buClr>
                <a:srgbClr val="FFCC66"/>
              </a:buClr>
              <a:buFontTx/>
              <a:defRPr sz="4800">
                <a:solidFill>
                  <a:srgbClr val="FFD479"/>
                </a:solidFill>
                <a:latin typeface="Arial"/>
                <a:ea typeface="Arial"/>
                <a:cs typeface="Arial"/>
                <a:sym typeface="Arial"/>
              </a:defRPr>
            </a:pPr>
            <a:r>
              <a:rPr b="1"/>
              <a:t>I </a:t>
            </a:r>
            <a:r>
              <a:t> (my Holy Spirit) </a:t>
            </a:r>
            <a:r>
              <a:rPr i="1"/>
              <a:t>will dwell among you</a:t>
            </a:r>
            <a:r>
              <a:t> (in the church made of living stones)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Fireball">
  <a:themeElements>
    <a:clrScheme name="Fireball">
      <a:dk1>
        <a:srgbClr val="000000"/>
      </a:dk1>
      <a:lt1>
        <a:srgbClr val="000000"/>
      </a:lt1>
      <a:dk2>
        <a:srgbClr val="A7A7A7"/>
      </a:dk2>
      <a:lt2>
        <a:srgbClr val="535353"/>
      </a:lt2>
      <a:accent1>
        <a:srgbClr val="FF9933"/>
      </a:accent1>
      <a:accent2>
        <a:srgbClr val="CC0066"/>
      </a:accent2>
      <a:accent3>
        <a:srgbClr val="9BBB59"/>
      </a:accent3>
      <a:accent4>
        <a:srgbClr val="8064A2"/>
      </a:accent4>
      <a:accent5>
        <a:srgbClr val="4BACC6"/>
      </a:accent5>
      <a:accent6>
        <a:srgbClr val="F79646"/>
      </a:accent6>
      <a:hlink>
        <a:srgbClr val="0000FF"/>
      </a:hlink>
      <a:folHlink>
        <a:srgbClr val="FF00FF"/>
      </a:folHlink>
    </a:clrScheme>
    <a:fontScheme name="Fireball">
      <a:majorFont>
        <a:latin typeface="Calibri"/>
        <a:ea typeface="Calibri"/>
        <a:cs typeface="Calibri"/>
      </a:majorFont>
      <a:minorFont>
        <a:latin typeface="Helvetica"/>
        <a:ea typeface="Helvetica"/>
        <a:cs typeface="Helvetica"/>
      </a:minorFont>
    </a:fontScheme>
    <a:fmtScheme name="Firebal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w="50800" cap="flat">
          <a:solidFill>
            <a:schemeClr val="accent1"/>
          </a:solidFill>
          <a:prstDash val="solid"/>
          <a:round/>
        </a:ln>
        <a:effectLst/>
        <a:sp3d/>
      </a:spPr>
      <a:bodyPr rot="0" spcFirstLastPara="1" vertOverflow="overflow" horzOverflow="overflow" vert="horz" wrap="square" lIns="91439" tIns="91439" rIns="91439" bIns="91439" numCol="1" spcCol="38100" rtlCol="0" anchor="ctr" upright="0">
        <a:spAutoFit/>
      </a:bodyPr>
      <a:lstStyle>
        <a:def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upright="0">
        <a:spAutoFit/>
      </a:bodyPr>
      <a:lstStyle>
        <a:def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ireball">
  <a:themeElements>
    <a:clrScheme name="Fireball">
      <a:dk1>
        <a:srgbClr val="000000"/>
      </a:dk1>
      <a:lt1>
        <a:srgbClr val="FFFFFF"/>
      </a:lt1>
      <a:dk2>
        <a:srgbClr val="A7A7A7"/>
      </a:dk2>
      <a:lt2>
        <a:srgbClr val="535353"/>
      </a:lt2>
      <a:accent1>
        <a:srgbClr val="FF9933"/>
      </a:accent1>
      <a:accent2>
        <a:srgbClr val="CC0066"/>
      </a:accent2>
      <a:accent3>
        <a:srgbClr val="9BBB59"/>
      </a:accent3>
      <a:accent4>
        <a:srgbClr val="8064A2"/>
      </a:accent4>
      <a:accent5>
        <a:srgbClr val="4BACC6"/>
      </a:accent5>
      <a:accent6>
        <a:srgbClr val="F79646"/>
      </a:accent6>
      <a:hlink>
        <a:srgbClr val="0000FF"/>
      </a:hlink>
      <a:folHlink>
        <a:srgbClr val="FF00FF"/>
      </a:folHlink>
    </a:clrScheme>
    <a:fontScheme name="Fireball">
      <a:majorFont>
        <a:latin typeface="Calibri"/>
        <a:ea typeface="Calibri"/>
        <a:cs typeface="Calibri"/>
      </a:majorFont>
      <a:minorFont>
        <a:latin typeface="Helvetica"/>
        <a:ea typeface="Helvetica"/>
        <a:cs typeface="Helvetica"/>
      </a:minorFont>
    </a:fontScheme>
    <a:fmtScheme name="Firebal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w="50800" cap="flat">
          <a:solidFill>
            <a:schemeClr val="accent1"/>
          </a:solidFill>
          <a:prstDash val="solid"/>
          <a:round/>
        </a:ln>
        <a:effectLst/>
        <a:sp3d/>
      </a:spPr>
      <a:bodyPr rot="0" spcFirstLastPara="1" vertOverflow="overflow" horzOverflow="overflow" vert="horz" wrap="square" lIns="91439" tIns="91439" rIns="91439" bIns="91439" numCol="1" spcCol="38100" rtlCol="0" anchor="ctr" upright="0">
        <a:spAutoFit/>
      </a:bodyPr>
      <a:lstStyle>
        <a:def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upright="0">
        <a:spAutoFit/>
      </a:bodyPr>
      <a:lstStyle>
        <a:defPPr marL="0" marR="0" indent="0" algn="ctr" defTabSz="18288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