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000000"/>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a:pPr/>
          </a:p>
        </p:txBody>
      </p:sp>
      <p:sp>
        <p:nvSpPr>
          <p:cNvPr id="101" name="Shape 1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1597819"/>
            <a:ext cx="7772400" cy="1102521"/>
          </a:xfrm>
          <a:prstGeom prst="rect">
            <a:avLst/>
          </a:prstGeom>
        </p:spPr>
        <p:txBody>
          <a:bodyPr/>
          <a:lstStyle/>
          <a:p>
            <a:pPr/>
            <a:r>
              <a:t>Title Text</a:t>
            </a:r>
          </a:p>
        </p:txBody>
      </p:sp>
      <p:sp>
        <p:nvSpPr>
          <p:cNvPr id="12" name="Body Level One…"/>
          <p:cNvSpPr txBox="1"/>
          <p:nvPr>
            <p:ph type="body" sz="quarter" idx="1"/>
          </p:nvPr>
        </p:nvSpPr>
        <p:spPr>
          <a:xfrm>
            <a:off x="1371600" y="2914650"/>
            <a:ext cx="6400800" cy="1314450"/>
          </a:xfrm>
          <a:prstGeom prst="rect">
            <a:avLst/>
          </a:prstGeom>
        </p:spPr>
        <p:txBody>
          <a:bodyPr/>
          <a:lstStyle>
            <a:lvl1pPr marL="0" indent="0" algn="ctr">
              <a:buSzTx/>
              <a:buFontTx/>
              <a:buNone/>
            </a:lvl1pPr>
            <a:lvl2pPr marL="0" indent="0" algn="ctr">
              <a:buSzTx/>
              <a:buFontTx/>
              <a:buNone/>
            </a:lvl2pPr>
            <a:lvl3pPr marL="0" indent="0" algn="ctr">
              <a:buSzTx/>
              <a:buFontTx/>
              <a:buNone/>
            </a:lvl3pPr>
            <a:lvl4pPr marL="0" indent="0" algn="ctr">
              <a:buSzTx/>
              <a:buFontTx/>
              <a:buNone/>
            </a:lvl4pPr>
            <a:lvl5pPr marL="0" indent="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Title Text"/>
          <p:cNvSpPr txBox="1"/>
          <p:nvPr>
            <p:ph type="title"/>
          </p:nvPr>
        </p:nvSpPr>
        <p:spPr>
          <a:xfrm>
            <a:off x="776287" y="300036"/>
            <a:ext cx="7591426" cy="1247777"/>
          </a:xfrm>
          <a:prstGeom prst="rect">
            <a:avLst/>
          </a:prstGeom>
        </p:spPr>
        <p:txBody>
          <a:bodyPr lIns="19050" tIns="19050" rIns="19050" bIns="19050"/>
          <a:lstStyle>
            <a:lvl1pPr defTabSz="309561">
              <a:defRPr sz="3800">
                <a:solidFill>
                  <a:srgbClr val="85604A"/>
                </a:solidFill>
                <a:latin typeface="Didot"/>
                <a:ea typeface="Didot"/>
                <a:cs typeface="Didot"/>
                <a:sym typeface="Didot"/>
              </a:defRPr>
            </a:lvl1pPr>
          </a:lstStyle>
          <a:p>
            <a:pPr/>
            <a:r>
              <a:t>Title Text</a:t>
            </a:r>
          </a:p>
        </p:txBody>
      </p:sp>
      <p:sp>
        <p:nvSpPr>
          <p:cNvPr id="93" name="Body Level One…"/>
          <p:cNvSpPr txBox="1"/>
          <p:nvPr>
            <p:ph type="body" idx="1"/>
          </p:nvPr>
        </p:nvSpPr>
        <p:spPr>
          <a:xfrm>
            <a:off x="776287" y="1595437"/>
            <a:ext cx="7591426" cy="3014664"/>
          </a:xfrm>
          <a:prstGeom prst="rect">
            <a:avLst/>
          </a:prstGeom>
        </p:spPr>
        <p:txBody>
          <a:bodyPr lIns="19050" tIns="19050" rIns="19050" bIns="19050" anchor="ctr"/>
          <a:lstStyle>
            <a:lvl1pPr marL="205738" indent="-205738" defTabSz="309561">
              <a:spcBef>
                <a:spcPts val="1600"/>
              </a:spcBef>
              <a:buSzPct val="40000"/>
              <a:buFontTx/>
              <a:buBlip>
                <a:blip r:embed="rId3"/>
              </a:buBlip>
              <a:defRPr sz="3200">
                <a:solidFill>
                  <a:schemeClr val="accent2">
                    <a:satOff val="-4966"/>
                    <a:lumOff val="-10549"/>
                  </a:schemeClr>
                </a:solidFill>
                <a:latin typeface="Trebuchet MS"/>
                <a:ea typeface="Trebuchet MS"/>
                <a:cs typeface="Trebuchet MS"/>
                <a:sym typeface="Trebuchet MS"/>
              </a:defRPr>
            </a:lvl1pPr>
            <a:lvl2pPr marL="806631" indent="-235131" defTabSz="309561">
              <a:spcBef>
                <a:spcPts val="1600"/>
              </a:spcBef>
              <a:buSzPct val="40000"/>
              <a:buFontTx/>
              <a:buBlip>
                <a:blip r:embed="rId3"/>
              </a:buBlip>
              <a:defRPr sz="3200">
                <a:solidFill>
                  <a:schemeClr val="accent2">
                    <a:satOff val="-4966"/>
                    <a:lumOff val="-10549"/>
                  </a:schemeClr>
                </a:solidFill>
                <a:latin typeface="Trebuchet MS"/>
                <a:ea typeface="Trebuchet MS"/>
                <a:cs typeface="Trebuchet MS"/>
                <a:sym typeface="Trebuchet MS"/>
              </a:defRPr>
            </a:lvl2pPr>
            <a:lvl3pPr marL="1508758" indent="-365758" defTabSz="309561">
              <a:spcBef>
                <a:spcPts val="1600"/>
              </a:spcBef>
              <a:buSzPct val="40000"/>
              <a:buFontTx/>
              <a:buBlip>
                <a:blip r:embed="rId3"/>
              </a:buBlip>
              <a:defRPr sz="3200">
                <a:solidFill>
                  <a:schemeClr val="accent2">
                    <a:satOff val="-4966"/>
                    <a:lumOff val="-10549"/>
                  </a:schemeClr>
                </a:solidFill>
                <a:latin typeface="Trebuchet MS"/>
                <a:ea typeface="Trebuchet MS"/>
                <a:cs typeface="Trebuchet MS"/>
                <a:sym typeface="Trebuchet MS"/>
              </a:defRPr>
            </a:lvl3pPr>
            <a:lvl4pPr marL="2080258" indent="-365758" defTabSz="309561">
              <a:spcBef>
                <a:spcPts val="1600"/>
              </a:spcBef>
              <a:buSzPct val="40000"/>
              <a:buFontTx/>
              <a:buBlip>
                <a:blip r:embed="rId3"/>
              </a:buBlip>
              <a:defRPr sz="3200">
                <a:solidFill>
                  <a:schemeClr val="accent2">
                    <a:satOff val="-4966"/>
                    <a:lumOff val="-10549"/>
                  </a:schemeClr>
                </a:solidFill>
                <a:latin typeface="Trebuchet MS"/>
                <a:ea typeface="Trebuchet MS"/>
                <a:cs typeface="Trebuchet MS"/>
                <a:sym typeface="Trebuchet MS"/>
              </a:defRPr>
            </a:lvl4pPr>
            <a:lvl5pPr marL="2651758" indent="-365758" defTabSz="309561">
              <a:spcBef>
                <a:spcPts val="1600"/>
              </a:spcBef>
              <a:buSzPct val="40000"/>
              <a:buFontTx/>
              <a:buBlip>
                <a:blip r:embed="rId3"/>
              </a:buBlip>
              <a:defRPr sz="3200">
                <a:solidFill>
                  <a:schemeClr val="accent2">
                    <a:satOff val="-4966"/>
                    <a:lumOff val="-10549"/>
                  </a:schemeClr>
                </a:solidFill>
                <a:latin typeface="Trebuchet MS"/>
                <a:ea typeface="Trebuchet MS"/>
                <a:cs typeface="Trebuchet MS"/>
                <a:sym typeface="Trebuchet MS"/>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4479250" y="4930572"/>
            <a:ext cx="177903" cy="212929"/>
          </a:xfrm>
          <a:prstGeom prst="rect">
            <a:avLst/>
          </a:prstGeom>
        </p:spPr>
        <p:txBody>
          <a:bodyPr lIns="19050" tIns="19050" rIns="19050" bIns="19050" anchor="b"/>
          <a:lstStyle>
            <a:lvl1pPr algn="ctr" defTabSz="309561">
              <a:defRPr b="1" sz="900">
                <a:solidFill>
                  <a:srgbClr val="51573F"/>
                </a:solidFill>
                <a:latin typeface="Didot"/>
                <a:ea typeface="Didot"/>
                <a:cs typeface="Didot"/>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3305176"/>
            <a:ext cx="7772401" cy="1021558"/>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180033"/>
            <a:ext cx="7772401" cy="1125142"/>
          </a:xfrm>
          <a:prstGeom prst="rect">
            <a:avLst/>
          </a:prstGeom>
        </p:spPr>
        <p:txBody>
          <a:bodyPr anchor="b"/>
          <a:lstStyle>
            <a:lvl1pPr marL="0" indent="0">
              <a:spcBef>
                <a:spcPts val="400"/>
              </a:spcBef>
              <a:buSzTx/>
              <a:buFontTx/>
              <a:buNone/>
              <a:defRPr sz="2000"/>
            </a:lvl1pPr>
            <a:lvl2pPr marL="0" indent="0">
              <a:spcBef>
                <a:spcPts val="400"/>
              </a:spcBef>
              <a:buSzTx/>
              <a:buFontTx/>
              <a:buNone/>
              <a:defRPr sz="2000"/>
            </a:lvl2pPr>
            <a:lvl3pPr marL="0" indent="0">
              <a:spcBef>
                <a:spcPts val="400"/>
              </a:spcBef>
              <a:buSzTx/>
              <a:buFontTx/>
              <a:buNone/>
              <a:defRPr sz="2000"/>
            </a:lvl3pPr>
            <a:lvl4pPr marL="0" indent="0">
              <a:spcBef>
                <a:spcPts val="400"/>
              </a:spcBef>
              <a:buSzTx/>
              <a:buFontTx/>
              <a:buNone/>
              <a:defRPr sz="2000"/>
            </a:lvl4pPr>
            <a:lvl5pPr marL="0" indent="0">
              <a:spcBef>
                <a:spcPts val="400"/>
              </a:spcBef>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200150"/>
            <a:ext cx="4038600" cy="3394474"/>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151333"/>
            <a:ext cx="4040188" cy="479824"/>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6" y="1151333"/>
            <a:ext cx="4041777" cy="479824"/>
          </a:xfrm>
          <a:prstGeom prst="rect">
            <a:avLst/>
          </a:prstGeom>
        </p:spPr>
        <p:txBody>
          <a:bodyPr anchor="b"/>
          <a:lstStyle/>
          <a:p>
            <a:pPr marL="298322" indent="-298322" defTabSz="795527">
              <a:spcBef>
                <a:spcPts val="600"/>
              </a:spcBef>
              <a:defRPr sz="3132"/>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1" y="204785"/>
            <a:ext cx="3008315" cy="87154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04788"/>
            <a:ext cx="5111750" cy="4389836"/>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076326"/>
            <a:ext cx="3008317" cy="3518297"/>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3600450"/>
            <a:ext cx="5486402" cy="425054"/>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459581"/>
            <a:ext cx="5486402" cy="3086101"/>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4025503"/>
            <a:ext cx="5486402" cy="603649"/>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200150"/>
            <a:ext cx="8229600" cy="339447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8" y="4780033"/>
            <a:ext cx="258623" cy="248304"/>
          </a:xfrm>
          <a:prstGeom prst="rect">
            <a:avLst/>
          </a:prstGeom>
          <a:ln w="12700">
            <a:miter lim="400000"/>
          </a:ln>
        </p:spPr>
        <p:txBody>
          <a:bodyPr wrap="none" lIns="45718" tIns="45718" rIns="45718" bIns="45718" anchor="ctr">
            <a:spAutoFit/>
          </a:bodyPr>
          <a:lstStyle>
            <a:lvl1pPr algn="r">
              <a:defRPr sz="1200">
                <a:solidFill>
                  <a:srgbClr val="FFFFFF"/>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j-lt"/>
          <a:ea typeface="+mj-ea"/>
          <a:cs typeface="+mj-cs"/>
          <a:sym typeface="Calibri"/>
        </a:defRPr>
      </a:lvl9pPr>
    </p:titleStyle>
    <p:bodyStyle>
      <a:lvl1pPr marL="342900" marR="0" indent="-342900" algn="l" defTabSz="914400" rtl="0" latinLnBrk="0">
        <a:lnSpc>
          <a:spcPct val="100000"/>
        </a:lnSpc>
        <a:spcBef>
          <a:spcPts val="800"/>
        </a:spcBef>
        <a:spcAft>
          <a:spcPts val="0"/>
        </a:spcAft>
        <a:buClrTx/>
        <a:buSzPct val="100000"/>
        <a:buFont typeface="Arial"/>
        <a:buChar char="•"/>
        <a:tabLst/>
        <a:defRPr b="0" baseline="0" cap="none" i="0" spc="0" strike="noStrike" sz="3600" u="none">
          <a:solidFill>
            <a:srgbClr val="FFFFFF"/>
          </a:solidFill>
          <a:uFillTx/>
          <a:latin typeface="+mj-lt"/>
          <a:ea typeface="+mj-ea"/>
          <a:cs typeface="+mj-cs"/>
          <a:sym typeface="Calibri"/>
        </a:defRPr>
      </a:lvl1pPr>
      <a:lvl2pPr marL="778668" marR="0" indent="-321468" algn="l" defTabSz="914400" rtl="0" latinLnBrk="0">
        <a:lnSpc>
          <a:spcPct val="100000"/>
        </a:lnSpc>
        <a:spcBef>
          <a:spcPts val="800"/>
        </a:spcBef>
        <a:spcAft>
          <a:spcPts val="0"/>
        </a:spcAft>
        <a:buClrTx/>
        <a:buSzPct val="100000"/>
        <a:buFont typeface="Arial"/>
        <a:buChar char="–"/>
        <a:tabLst/>
        <a:defRPr b="0" baseline="0" cap="none" i="0" spc="0" strike="noStrike" sz="3600" u="none">
          <a:solidFill>
            <a:srgbClr val="FFFFFF"/>
          </a:solidFill>
          <a:uFillTx/>
          <a:latin typeface="+mj-lt"/>
          <a:ea typeface="+mj-ea"/>
          <a:cs typeface="+mj-cs"/>
          <a:sym typeface="Calibri"/>
        </a:defRPr>
      </a:lvl2pPr>
      <a:lvl3pPr marL="1208314" marR="0" indent="-293914" algn="l" defTabSz="914400" rtl="0" latinLnBrk="0">
        <a:lnSpc>
          <a:spcPct val="100000"/>
        </a:lnSpc>
        <a:spcBef>
          <a:spcPts val="800"/>
        </a:spcBef>
        <a:spcAft>
          <a:spcPts val="0"/>
        </a:spcAft>
        <a:buClrTx/>
        <a:buSzPct val="100000"/>
        <a:buFont typeface="Arial"/>
        <a:buChar char="•"/>
        <a:tabLst/>
        <a:defRPr b="0" baseline="0" cap="none" i="0" spc="0" strike="noStrike" sz="3600" u="none">
          <a:solidFill>
            <a:srgbClr val="FFFFFF"/>
          </a:solidFill>
          <a:uFillTx/>
          <a:latin typeface="+mj-lt"/>
          <a:ea typeface="+mj-ea"/>
          <a:cs typeface="+mj-cs"/>
          <a:sym typeface="Calibri"/>
        </a:defRPr>
      </a:lvl3pPr>
      <a:lvl4pPr marL="1714500" marR="0" indent="-342900" algn="l" defTabSz="914400" rtl="0" latinLnBrk="0">
        <a:lnSpc>
          <a:spcPct val="100000"/>
        </a:lnSpc>
        <a:spcBef>
          <a:spcPts val="800"/>
        </a:spcBef>
        <a:spcAft>
          <a:spcPts val="0"/>
        </a:spcAft>
        <a:buClrTx/>
        <a:buSzPct val="100000"/>
        <a:buFont typeface="Arial"/>
        <a:buChar char="–"/>
        <a:tabLst/>
        <a:defRPr b="0" baseline="0" cap="none" i="0" spc="0" strike="noStrike" sz="3600" u="none">
          <a:solidFill>
            <a:srgbClr val="FFFFFF"/>
          </a:solidFill>
          <a:uFillTx/>
          <a:latin typeface="+mj-lt"/>
          <a:ea typeface="+mj-ea"/>
          <a:cs typeface="+mj-cs"/>
          <a:sym typeface="Calibri"/>
        </a:defRPr>
      </a:lvl4pPr>
      <a:lvl5pPr marL="2171700" marR="0" indent="-342900" algn="l" defTabSz="914400" rtl="0" latinLnBrk="0">
        <a:lnSpc>
          <a:spcPct val="100000"/>
        </a:lnSpc>
        <a:spcBef>
          <a:spcPts val="800"/>
        </a:spcBef>
        <a:spcAft>
          <a:spcPts val="0"/>
        </a:spcAft>
        <a:buClrTx/>
        <a:buSzPct val="100000"/>
        <a:buFont typeface="Arial"/>
        <a:buChar char="»"/>
        <a:tabLst/>
        <a:defRPr b="0" baseline="0" cap="none" i="0" spc="0" strike="noStrike" sz="3600" u="none">
          <a:solidFill>
            <a:srgbClr val="FFFFFF"/>
          </a:solidFill>
          <a:uFillTx/>
          <a:latin typeface="+mj-lt"/>
          <a:ea typeface="+mj-ea"/>
          <a:cs typeface="+mj-cs"/>
          <a:sym typeface="Calibri"/>
        </a:defRPr>
      </a:lvl5pPr>
      <a:lvl6pPr marL="2697478" marR="0" indent="-411478" algn="l" defTabSz="914400" rtl="0" latinLnBrk="0">
        <a:lnSpc>
          <a:spcPct val="100000"/>
        </a:lnSpc>
        <a:spcBef>
          <a:spcPts val="800"/>
        </a:spcBef>
        <a:spcAft>
          <a:spcPts val="0"/>
        </a:spcAft>
        <a:buClrTx/>
        <a:buSzPct val="100000"/>
        <a:buFont typeface="Arial"/>
        <a:buChar char="•"/>
        <a:tabLst/>
        <a:defRPr b="0" baseline="0" cap="none" i="0" spc="0" strike="noStrike" sz="3600" u="none">
          <a:solidFill>
            <a:srgbClr val="FFFFFF"/>
          </a:solidFill>
          <a:uFillTx/>
          <a:latin typeface="+mj-lt"/>
          <a:ea typeface="+mj-ea"/>
          <a:cs typeface="+mj-cs"/>
          <a:sym typeface="Calibri"/>
        </a:defRPr>
      </a:lvl6pPr>
      <a:lvl7pPr marL="3154678" marR="0" indent="-411478" algn="l" defTabSz="914400" rtl="0" latinLnBrk="0">
        <a:lnSpc>
          <a:spcPct val="100000"/>
        </a:lnSpc>
        <a:spcBef>
          <a:spcPts val="800"/>
        </a:spcBef>
        <a:spcAft>
          <a:spcPts val="0"/>
        </a:spcAft>
        <a:buClrTx/>
        <a:buSzPct val="100000"/>
        <a:buFont typeface="Arial"/>
        <a:buChar char="•"/>
        <a:tabLst/>
        <a:defRPr b="0" baseline="0" cap="none" i="0" spc="0" strike="noStrike" sz="3600" u="none">
          <a:solidFill>
            <a:srgbClr val="FFFFFF"/>
          </a:solidFill>
          <a:uFillTx/>
          <a:latin typeface="+mj-lt"/>
          <a:ea typeface="+mj-ea"/>
          <a:cs typeface="+mj-cs"/>
          <a:sym typeface="Calibri"/>
        </a:defRPr>
      </a:lvl7pPr>
      <a:lvl8pPr marL="3611879" marR="0" indent="-411478" algn="l" defTabSz="914400" rtl="0" latinLnBrk="0">
        <a:lnSpc>
          <a:spcPct val="100000"/>
        </a:lnSpc>
        <a:spcBef>
          <a:spcPts val="800"/>
        </a:spcBef>
        <a:spcAft>
          <a:spcPts val="0"/>
        </a:spcAft>
        <a:buClrTx/>
        <a:buSzPct val="100000"/>
        <a:buFont typeface="Arial"/>
        <a:buChar char="•"/>
        <a:tabLst/>
        <a:defRPr b="0" baseline="0" cap="none" i="0" spc="0" strike="noStrike" sz="3600" u="none">
          <a:solidFill>
            <a:srgbClr val="FFFFFF"/>
          </a:solidFill>
          <a:uFillTx/>
          <a:latin typeface="+mj-lt"/>
          <a:ea typeface="+mj-ea"/>
          <a:cs typeface="+mj-cs"/>
          <a:sym typeface="Calibri"/>
        </a:defRPr>
      </a:lvl8pPr>
      <a:lvl9pPr marL="4069079" marR="0" indent="-411479" algn="l" defTabSz="914400" rtl="0" latinLnBrk="0">
        <a:lnSpc>
          <a:spcPct val="100000"/>
        </a:lnSpc>
        <a:spcBef>
          <a:spcPts val="800"/>
        </a:spcBef>
        <a:spcAft>
          <a:spcPts val="0"/>
        </a:spcAft>
        <a:buClrTx/>
        <a:buSzPct val="100000"/>
        <a:buFont typeface="Arial"/>
        <a:buChar char="•"/>
        <a:tabLst/>
        <a:defRPr b="0" baseline="0" cap="none" i="0" spc="0" strike="noStrike" sz="3600" u="none">
          <a:solidFill>
            <a:srgbClr val="FFFFFF"/>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itle 1"/>
          <p:cNvSpPr txBox="1"/>
          <p:nvPr>
            <p:ph type="ctrTitle"/>
          </p:nvPr>
        </p:nvSpPr>
        <p:spPr>
          <a:xfrm>
            <a:off x="685800" y="1597819"/>
            <a:ext cx="7772400" cy="1102521"/>
          </a:xfrm>
          <a:prstGeom prst="rect">
            <a:avLst/>
          </a:prstGeom>
        </p:spPr>
        <p:txBody>
          <a:bodyPr/>
          <a:lstStyle/>
          <a:p>
            <a:pPr/>
          </a:p>
        </p:txBody>
      </p:sp>
      <p:sp>
        <p:nvSpPr>
          <p:cNvPr id="104" name="Subtitle 2"/>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xfrm>
            <a:off x="457200" y="205978"/>
            <a:ext cx="8229600" cy="857251"/>
          </a:xfrm>
          <a:prstGeom prst="rect">
            <a:avLst/>
          </a:prstGeom>
        </p:spPr>
        <p:txBody>
          <a:bodyPr/>
          <a:lstStyle/>
          <a:p>
            <a:pPr/>
            <a:r>
              <a:t>Metaphors for the church</a:t>
            </a:r>
          </a:p>
        </p:txBody>
      </p:sp>
      <p:sp>
        <p:nvSpPr>
          <p:cNvPr id="138" name="Content Placeholder 2"/>
          <p:cNvSpPr txBox="1"/>
          <p:nvPr>
            <p:ph type="body" idx="1"/>
          </p:nvPr>
        </p:nvSpPr>
        <p:spPr>
          <a:xfrm>
            <a:off x="457200" y="1200151"/>
            <a:ext cx="8229600" cy="3394472"/>
          </a:xfrm>
          <a:prstGeom prst="rect">
            <a:avLst/>
          </a:prstGeom>
        </p:spPr>
        <p:txBody>
          <a:bodyPr/>
          <a:lstStyle/>
          <a:p>
            <a:pPr>
              <a:spcBef>
                <a:spcPts val="900"/>
              </a:spcBef>
              <a:defRPr sz="4000"/>
            </a:pPr>
            <a:r>
              <a:t>A body</a:t>
            </a:r>
          </a:p>
          <a:p>
            <a:pPr>
              <a:spcBef>
                <a:spcPts val="900"/>
              </a:spcBef>
              <a:defRPr sz="4000"/>
            </a:pPr>
            <a:r>
              <a:t>A family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457200" y="205978"/>
            <a:ext cx="8229600" cy="857251"/>
          </a:xfrm>
          <a:prstGeom prst="rect">
            <a:avLst/>
          </a:prstGeom>
        </p:spPr>
        <p:txBody>
          <a:bodyPr/>
          <a:lstStyle/>
          <a:p>
            <a:pPr/>
            <a:r>
              <a:t>Metaphors for the church</a:t>
            </a:r>
          </a:p>
        </p:txBody>
      </p:sp>
      <p:sp>
        <p:nvSpPr>
          <p:cNvPr id="141" name="Content Placeholder 2"/>
          <p:cNvSpPr txBox="1"/>
          <p:nvPr>
            <p:ph type="body" idx="1"/>
          </p:nvPr>
        </p:nvSpPr>
        <p:spPr>
          <a:xfrm>
            <a:off x="457200" y="1200151"/>
            <a:ext cx="8229600" cy="3394472"/>
          </a:xfrm>
          <a:prstGeom prst="rect">
            <a:avLst/>
          </a:prstGeom>
        </p:spPr>
        <p:txBody>
          <a:bodyPr/>
          <a:lstStyle/>
          <a:p>
            <a:pPr>
              <a:spcBef>
                <a:spcPts val="900"/>
              </a:spcBef>
              <a:defRPr sz="4000"/>
            </a:pPr>
            <a:r>
              <a:t>A body</a:t>
            </a:r>
          </a:p>
          <a:p>
            <a:pPr>
              <a:spcBef>
                <a:spcPts val="900"/>
              </a:spcBef>
              <a:defRPr sz="4000"/>
            </a:pPr>
            <a:r>
              <a:t>A family</a:t>
            </a:r>
          </a:p>
          <a:p>
            <a:pPr>
              <a:spcBef>
                <a:spcPts val="900"/>
              </a:spcBef>
              <a:defRPr sz="4000"/>
            </a:pPr>
            <a:r>
              <a:t>A temple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itle 1"/>
          <p:cNvSpPr txBox="1"/>
          <p:nvPr>
            <p:ph type="title"/>
          </p:nvPr>
        </p:nvSpPr>
        <p:spPr>
          <a:xfrm>
            <a:off x="457200" y="205978"/>
            <a:ext cx="8229600" cy="857251"/>
          </a:xfrm>
          <a:prstGeom prst="rect">
            <a:avLst/>
          </a:prstGeom>
        </p:spPr>
        <p:txBody>
          <a:bodyPr/>
          <a:lstStyle/>
          <a:p>
            <a:pPr/>
            <a:r>
              <a:t>Metaphors for the church</a:t>
            </a:r>
          </a:p>
        </p:txBody>
      </p:sp>
      <p:sp>
        <p:nvSpPr>
          <p:cNvPr id="144" name="Content Placeholder 2"/>
          <p:cNvSpPr txBox="1"/>
          <p:nvPr>
            <p:ph type="body" idx="1"/>
          </p:nvPr>
        </p:nvSpPr>
        <p:spPr>
          <a:xfrm>
            <a:off x="457200" y="1200151"/>
            <a:ext cx="8229600" cy="3394472"/>
          </a:xfrm>
          <a:prstGeom prst="rect">
            <a:avLst/>
          </a:prstGeom>
        </p:spPr>
        <p:txBody>
          <a:bodyPr/>
          <a:lstStyle/>
          <a:p>
            <a:pPr>
              <a:spcBef>
                <a:spcPts val="900"/>
              </a:spcBef>
              <a:defRPr sz="4000"/>
            </a:pPr>
            <a:r>
              <a:t>A body</a:t>
            </a:r>
          </a:p>
          <a:p>
            <a:pPr>
              <a:spcBef>
                <a:spcPts val="900"/>
              </a:spcBef>
              <a:defRPr sz="4000"/>
            </a:pPr>
            <a:r>
              <a:t>A family</a:t>
            </a:r>
          </a:p>
          <a:p>
            <a:pPr>
              <a:spcBef>
                <a:spcPts val="900"/>
              </a:spcBef>
              <a:defRPr sz="4000"/>
            </a:pPr>
            <a:r>
              <a:t>A temple</a:t>
            </a:r>
          </a:p>
          <a:p>
            <a:pPr>
              <a:spcBef>
                <a:spcPts val="900"/>
              </a:spcBef>
              <a:defRPr sz="4000"/>
            </a:pPr>
            <a:r>
              <a:t>A bride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xfrm>
            <a:off x="457200" y="205978"/>
            <a:ext cx="8229600" cy="857251"/>
          </a:xfrm>
          <a:prstGeom prst="rect">
            <a:avLst/>
          </a:prstGeom>
        </p:spPr>
        <p:txBody>
          <a:bodyPr/>
          <a:lstStyle/>
          <a:p>
            <a:pPr/>
            <a:r>
              <a:t>Metaphors for the church</a:t>
            </a:r>
          </a:p>
        </p:txBody>
      </p:sp>
      <p:sp>
        <p:nvSpPr>
          <p:cNvPr id="147" name="Content Placeholder 2"/>
          <p:cNvSpPr txBox="1"/>
          <p:nvPr>
            <p:ph type="body" idx="1"/>
          </p:nvPr>
        </p:nvSpPr>
        <p:spPr>
          <a:xfrm>
            <a:off x="457200" y="1200151"/>
            <a:ext cx="8229600" cy="3394472"/>
          </a:xfrm>
          <a:prstGeom prst="rect">
            <a:avLst/>
          </a:prstGeom>
        </p:spPr>
        <p:txBody>
          <a:bodyPr/>
          <a:lstStyle/>
          <a:p>
            <a:pPr marL="322324" indent="-322324" defTabSz="859536">
              <a:spcBef>
                <a:spcPts val="900"/>
              </a:spcBef>
              <a:defRPr sz="3700"/>
            </a:pPr>
            <a:r>
              <a:t>A body</a:t>
            </a:r>
          </a:p>
          <a:p>
            <a:pPr marL="322324" indent="-322324" defTabSz="859536">
              <a:spcBef>
                <a:spcPts val="900"/>
              </a:spcBef>
              <a:defRPr sz="3700"/>
            </a:pPr>
            <a:r>
              <a:t>A family</a:t>
            </a:r>
          </a:p>
          <a:p>
            <a:pPr marL="322324" indent="-322324" defTabSz="859536">
              <a:spcBef>
                <a:spcPts val="900"/>
              </a:spcBef>
              <a:defRPr sz="3700"/>
            </a:pPr>
            <a:r>
              <a:t>A temple</a:t>
            </a:r>
          </a:p>
          <a:p>
            <a:pPr marL="322324" indent="-322324" defTabSz="859536">
              <a:spcBef>
                <a:spcPts val="900"/>
              </a:spcBef>
              <a:defRPr sz="3700"/>
            </a:pPr>
            <a:r>
              <a:t>A bride</a:t>
            </a:r>
          </a:p>
          <a:p>
            <a:pPr marL="322324" indent="-322324" defTabSz="859536">
              <a:spcBef>
                <a:spcPts val="900"/>
              </a:spcBef>
              <a:defRPr sz="3700"/>
            </a:pPr>
            <a:r>
              <a:t>An army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itle 1"/>
          <p:cNvSpPr txBox="1"/>
          <p:nvPr>
            <p:ph type="title"/>
          </p:nvPr>
        </p:nvSpPr>
        <p:spPr>
          <a:xfrm>
            <a:off x="457200" y="205978"/>
            <a:ext cx="8229600" cy="857251"/>
          </a:xfrm>
          <a:prstGeom prst="rect">
            <a:avLst/>
          </a:prstGeom>
        </p:spPr>
        <p:txBody>
          <a:bodyPr/>
          <a:lstStyle/>
          <a:p>
            <a:pPr/>
            <a:r>
              <a:t>Its all out war</a:t>
            </a:r>
          </a:p>
        </p:txBody>
      </p:sp>
      <p:sp>
        <p:nvSpPr>
          <p:cNvPr id="150" name="Content Placeholder 2"/>
          <p:cNvSpPr txBox="1"/>
          <p:nvPr>
            <p:ph type="body" idx="1"/>
          </p:nvPr>
        </p:nvSpPr>
        <p:spPr>
          <a:xfrm>
            <a:off x="457200" y="1200151"/>
            <a:ext cx="8229600" cy="3394472"/>
          </a:xfrm>
          <a:prstGeom prst="rect">
            <a:avLst/>
          </a:prstGeom>
        </p:spPr>
        <p:txBody>
          <a:bodyPr/>
          <a:lstStyle>
            <a:lvl1pPr>
              <a:spcBef>
                <a:spcPts val="900"/>
              </a:spcBef>
              <a:defRPr sz="4000"/>
            </a:lvl1pPr>
          </a:lstStyle>
          <a:p>
            <a:pPr/>
            <a:r>
              <a:t>Our enemy-Satan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le 1"/>
          <p:cNvSpPr txBox="1"/>
          <p:nvPr>
            <p:ph type="title"/>
          </p:nvPr>
        </p:nvSpPr>
        <p:spPr>
          <a:xfrm>
            <a:off x="457200" y="205978"/>
            <a:ext cx="8229600" cy="857251"/>
          </a:xfrm>
          <a:prstGeom prst="rect">
            <a:avLst/>
          </a:prstGeom>
        </p:spPr>
        <p:txBody>
          <a:bodyPr/>
          <a:lstStyle/>
          <a:p>
            <a:pPr/>
            <a:r>
              <a:t>Its all out war</a:t>
            </a:r>
          </a:p>
        </p:txBody>
      </p:sp>
      <p:sp>
        <p:nvSpPr>
          <p:cNvPr id="153" name="Content Placeholder 2"/>
          <p:cNvSpPr txBox="1"/>
          <p:nvPr>
            <p:ph type="body" idx="1"/>
          </p:nvPr>
        </p:nvSpPr>
        <p:spPr>
          <a:xfrm>
            <a:off x="457200" y="1200151"/>
            <a:ext cx="8229600" cy="3394472"/>
          </a:xfrm>
          <a:prstGeom prst="rect">
            <a:avLst/>
          </a:prstGeom>
        </p:spPr>
        <p:txBody>
          <a:bodyPr/>
          <a:lstStyle/>
          <a:p>
            <a:pPr>
              <a:spcBef>
                <a:spcPts val="900"/>
              </a:spcBef>
              <a:defRPr sz="4000">
                <a:solidFill>
                  <a:srgbClr val="A7A7A7"/>
                </a:solidFill>
              </a:defRPr>
            </a:pPr>
            <a:r>
              <a:t>Our enemy-Satan</a:t>
            </a:r>
          </a:p>
          <a:p>
            <a:pPr>
              <a:spcBef>
                <a:spcPts val="900"/>
              </a:spcBef>
              <a:defRPr sz="4000"/>
            </a:pPr>
            <a:r>
              <a:t>His strategy-destruction through division</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57200" y="205978"/>
            <a:ext cx="8229600" cy="857251"/>
          </a:xfrm>
          <a:prstGeom prst="rect">
            <a:avLst/>
          </a:prstGeom>
        </p:spPr>
        <p:txBody>
          <a:bodyPr/>
          <a:lstStyle/>
          <a:p>
            <a:pPr/>
            <a:r>
              <a:t>Its all out war</a:t>
            </a:r>
          </a:p>
        </p:txBody>
      </p:sp>
      <p:sp>
        <p:nvSpPr>
          <p:cNvPr id="156" name="Content Placeholder 2"/>
          <p:cNvSpPr txBox="1"/>
          <p:nvPr>
            <p:ph type="body" idx="1"/>
          </p:nvPr>
        </p:nvSpPr>
        <p:spPr>
          <a:xfrm>
            <a:off x="457200" y="1200151"/>
            <a:ext cx="8229600" cy="3394472"/>
          </a:xfrm>
          <a:prstGeom prst="rect">
            <a:avLst/>
          </a:prstGeom>
        </p:spPr>
        <p:txBody>
          <a:bodyPr/>
          <a:lstStyle/>
          <a:p>
            <a:pPr marL="318897" indent="-318897" defTabSz="850391">
              <a:defRPr sz="3700">
                <a:solidFill>
                  <a:srgbClr val="A7A7A7"/>
                </a:solidFill>
              </a:defRPr>
            </a:pPr>
            <a:r>
              <a:t>Our enemy-Satan</a:t>
            </a:r>
          </a:p>
          <a:p>
            <a:pPr marL="318897" indent="-318897" defTabSz="850391">
              <a:defRPr sz="3700">
                <a:solidFill>
                  <a:srgbClr val="A7A7A7"/>
                </a:solidFill>
              </a:defRPr>
            </a:pPr>
            <a:r>
              <a:t>His strategy-destruction through division</a:t>
            </a:r>
          </a:p>
          <a:p>
            <a:pPr marL="318897" indent="-318897" defTabSz="850391">
              <a:defRPr sz="3700"/>
            </a:pPr>
            <a:r>
              <a:t>Our strategy-prayer </a:t>
            </a:r>
          </a:p>
          <a:p>
            <a:pPr lvl="1" marL="690943" indent="-265747" defTabSz="850391">
              <a:defRPr sz="3300"/>
            </a:pPr>
            <a:r>
              <a:t>in the Spirit</a:t>
            </a:r>
            <a:r>
              <a:rPr sz="2900"/>
              <a:t> </a:t>
            </a:r>
            <a:r>
              <a:t>for the Spirit to work in and through us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he Spirits work"/>
          <p:cNvSpPr txBox="1"/>
          <p:nvPr>
            <p:ph type="title"/>
          </p:nvPr>
        </p:nvSpPr>
        <p:spPr>
          <a:xfrm>
            <a:off x="457200" y="205978"/>
            <a:ext cx="8229600" cy="857251"/>
          </a:xfrm>
          <a:prstGeom prst="rect">
            <a:avLst/>
          </a:prstGeom>
        </p:spPr>
        <p:txBody>
          <a:bodyPr/>
          <a:lstStyle/>
          <a:p>
            <a:pPr/>
            <a:r>
              <a:t>The Spirits work</a:t>
            </a:r>
          </a:p>
        </p:txBody>
      </p:sp>
      <p:sp>
        <p:nvSpPr>
          <p:cNvPr id="159" name="Sealed with the Spirit of wisdom and revelation…"/>
          <p:cNvSpPr txBox="1"/>
          <p:nvPr>
            <p:ph type="body" idx="1"/>
          </p:nvPr>
        </p:nvSpPr>
        <p:spPr>
          <a:xfrm>
            <a:off x="457200" y="1200149"/>
            <a:ext cx="8229600" cy="3394475"/>
          </a:xfrm>
          <a:prstGeom prst="rect">
            <a:avLst/>
          </a:prstGeom>
        </p:spPr>
        <p:txBody>
          <a:bodyPr/>
          <a:lstStyle/>
          <a:p>
            <a:pPr marL="312927" indent="-312927" defTabSz="312926">
              <a:spcBef>
                <a:spcPts val="0"/>
              </a:spcBef>
              <a:buFontTx/>
              <a:buAutoNum type="arabicPeriod" startAt="1"/>
              <a:defRPr b="1" sz="2400">
                <a:solidFill>
                  <a:srgbClr val="FFFC79"/>
                </a:solidFill>
                <a:latin typeface="Trebuchet MS"/>
                <a:ea typeface="Trebuchet MS"/>
                <a:cs typeface="Trebuchet MS"/>
                <a:sym typeface="Trebuchet MS"/>
              </a:defRPr>
            </a:pPr>
            <a:r>
              <a:t>Sealed</a:t>
            </a:r>
            <a:r>
              <a:rPr b="0">
                <a:solidFill>
                  <a:srgbClr val="FFFFFF"/>
                </a:solidFill>
              </a:rPr>
              <a:t> with the Spirit of wisdom and revelation </a:t>
            </a:r>
          </a:p>
          <a:p>
            <a:pPr marL="0" indent="0" defTabSz="312926">
              <a:spcBef>
                <a:spcPts val="0"/>
              </a:spcBef>
              <a:buSzTx/>
              <a:buNone/>
              <a:defRPr sz="2400">
                <a:latin typeface="Trebuchet MS"/>
                <a:ea typeface="Trebuchet MS"/>
                <a:cs typeface="Trebuchet MS"/>
                <a:sym typeface="Trebuchet MS"/>
              </a:defRPr>
            </a:pPr>
          </a:p>
          <a:p>
            <a:pPr marL="312927" indent="-312927" defTabSz="312926">
              <a:spcBef>
                <a:spcPts val="0"/>
              </a:spcBef>
              <a:buFontTx/>
              <a:buAutoNum type="arabicPeriod" startAt="2"/>
              <a:defRPr sz="2400">
                <a:latin typeface="Trebuchet MS"/>
                <a:ea typeface="Trebuchet MS"/>
                <a:cs typeface="Trebuchet MS"/>
                <a:sym typeface="Trebuchet MS"/>
              </a:defRPr>
            </a:pPr>
            <a:r>
              <a:t>Being </a:t>
            </a:r>
            <a:r>
              <a:rPr b="1">
                <a:solidFill>
                  <a:srgbClr val="FFFC79"/>
                </a:solidFill>
              </a:rPr>
              <a:t>built</a:t>
            </a:r>
            <a:r>
              <a:t> together as a dwelling place for God by the Spirit</a:t>
            </a:r>
          </a:p>
          <a:p>
            <a:pPr marL="0" indent="0" defTabSz="312926">
              <a:spcBef>
                <a:spcPts val="0"/>
              </a:spcBef>
              <a:buSzTx/>
              <a:buNone/>
              <a:defRPr sz="2400">
                <a:latin typeface="Trebuchet MS"/>
                <a:ea typeface="Trebuchet MS"/>
                <a:cs typeface="Trebuchet MS"/>
                <a:sym typeface="Trebuchet MS"/>
              </a:defRPr>
            </a:pPr>
          </a:p>
          <a:p>
            <a:pPr marL="312927" indent="-312927" defTabSz="312926">
              <a:spcBef>
                <a:spcPts val="0"/>
              </a:spcBef>
              <a:buFontTx/>
              <a:buAutoNum type="arabicPeriod" startAt="3"/>
              <a:defRPr b="1" sz="2400">
                <a:solidFill>
                  <a:srgbClr val="FFFC79"/>
                </a:solidFill>
                <a:latin typeface="Trebuchet MS"/>
                <a:ea typeface="Trebuchet MS"/>
                <a:cs typeface="Trebuchet MS"/>
                <a:sym typeface="Trebuchet MS"/>
              </a:defRPr>
            </a:pPr>
            <a:r>
              <a:t>Strengthened</a:t>
            </a:r>
            <a:r>
              <a:rPr b="0">
                <a:solidFill>
                  <a:srgbClr val="FFFFFF"/>
                </a:solidFill>
              </a:rPr>
              <a:t> with power in our inner being through the Spirit</a:t>
            </a:r>
          </a:p>
          <a:p>
            <a:pPr marL="0" indent="0" defTabSz="312926">
              <a:spcBef>
                <a:spcPts val="0"/>
              </a:spcBef>
              <a:buSzTx/>
              <a:buNone/>
              <a:defRPr sz="2400">
                <a:latin typeface="Trebuchet MS"/>
                <a:ea typeface="Trebuchet MS"/>
                <a:cs typeface="Trebuchet MS"/>
                <a:sym typeface="Trebuchet MS"/>
              </a:defRPr>
            </a:pPr>
          </a:p>
          <a:p>
            <a:pPr marL="312927" indent="-312927" defTabSz="312926">
              <a:spcBef>
                <a:spcPts val="0"/>
              </a:spcBef>
              <a:buFontTx/>
              <a:buAutoNum type="arabicPeriod" startAt="4"/>
              <a:defRPr sz="2400">
                <a:latin typeface="Trebuchet MS"/>
                <a:ea typeface="Trebuchet MS"/>
                <a:cs typeface="Trebuchet MS"/>
                <a:sym typeface="Trebuchet MS"/>
              </a:defRPr>
            </a:pPr>
            <a:r>
              <a:t>The Spirit </a:t>
            </a:r>
            <a:r>
              <a:rPr b="1">
                <a:solidFill>
                  <a:srgbClr val="FFFC79"/>
                </a:solidFill>
              </a:rPr>
              <a:t>activates the swor</a:t>
            </a:r>
            <a:r>
              <a:t>d which is the WOG</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57200" y="205978"/>
            <a:ext cx="8229600" cy="857251"/>
          </a:xfrm>
          <a:prstGeom prst="rect">
            <a:avLst/>
          </a:prstGeom>
        </p:spPr>
        <p:txBody>
          <a:bodyPr/>
          <a:lstStyle>
            <a:lvl1pPr>
              <a:defRPr sz="3600"/>
            </a:lvl1pPr>
          </a:lstStyle>
          <a:p>
            <a:pPr/>
            <a:r>
              <a:t>The church as God sees it</a:t>
            </a:r>
          </a:p>
        </p:txBody>
      </p:sp>
      <p:sp>
        <p:nvSpPr>
          <p:cNvPr id="162" name="Content Placeholder 2"/>
          <p:cNvSpPr txBox="1"/>
          <p:nvPr>
            <p:ph type="body" idx="1"/>
          </p:nvPr>
        </p:nvSpPr>
        <p:spPr>
          <a:xfrm>
            <a:off x="457200" y="1200150"/>
            <a:ext cx="8229600" cy="2412014"/>
          </a:xfrm>
          <a:prstGeom prst="rect">
            <a:avLst/>
          </a:prstGeom>
        </p:spPr>
        <p:txBody>
          <a:bodyPr/>
          <a:lstStyle/>
          <a:p>
            <a:pPr marL="250316" indent="-250316" defTabSz="667512">
              <a:spcBef>
                <a:spcPts val="700"/>
              </a:spcBef>
              <a:defRPr sz="2900">
                <a:latin typeface="Trebuchet MS"/>
                <a:ea typeface="Trebuchet MS"/>
                <a:cs typeface="Trebuchet MS"/>
                <a:sym typeface="Trebuchet MS"/>
              </a:defRPr>
            </a:pPr>
            <a:r>
              <a:t>A demonstration of </a:t>
            </a:r>
          </a:p>
          <a:p>
            <a:pPr lvl="1" marL="542352" indent="-208597" defTabSz="667512">
              <a:spcBef>
                <a:spcPts val="600"/>
              </a:spcBef>
              <a:defRPr sz="2600">
                <a:latin typeface="Trebuchet MS"/>
                <a:ea typeface="Trebuchet MS"/>
                <a:cs typeface="Trebuchet MS"/>
                <a:sym typeface="Trebuchet MS"/>
              </a:defRPr>
            </a:pPr>
            <a:r>
              <a:t>the immeasurable greatness of His power</a:t>
            </a:r>
            <a:endParaRPr sz="2300"/>
          </a:p>
          <a:p>
            <a:pPr lvl="1" marL="542352" indent="-208597" defTabSz="667512">
              <a:spcBef>
                <a:spcPts val="600"/>
              </a:spcBef>
              <a:defRPr sz="2600">
                <a:latin typeface="Trebuchet MS"/>
                <a:ea typeface="Trebuchet MS"/>
                <a:cs typeface="Trebuchet MS"/>
                <a:sym typeface="Trebuchet MS"/>
              </a:defRPr>
            </a:pPr>
            <a:r>
              <a:t>the immeasurable riches of His grace</a:t>
            </a:r>
            <a:endParaRPr sz="2300"/>
          </a:p>
          <a:p>
            <a:pPr lvl="1" marL="542352" indent="-208597" defTabSz="667512">
              <a:spcBef>
                <a:spcPts val="600"/>
              </a:spcBef>
              <a:defRPr sz="2600">
                <a:latin typeface="Trebuchet MS"/>
                <a:ea typeface="Trebuchet MS"/>
                <a:cs typeface="Trebuchet MS"/>
                <a:sym typeface="Trebuchet MS"/>
              </a:defRPr>
            </a:pPr>
            <a:r>
              <a:t>the manifold wisdom of God  </a:t>
            </a:r>
          </a:p>
          <a:p>
            <a:pPr marL="263490" indent="-263490" defTabSz="667512">
              <a:spcBef>
                <a:spcPts val="600"/>
              </a:spcBef>
              <a:buFontTx/>
              <a:defRPr sz="2600">
                <a:latin typeface="Trebuchet MS"/>
                <a:ea typeface="Trebuchet MS"/>
                <a:cs typeface="Trebuchet MS"/>
                <a:sym typeface="Trebuchet MS"/>
              </a:defRPr>
            </a:pPr>
            <a:r>
              <a:t>A Body, a family, a temple, a bride, an army</a:t>
            </a:r>
          </a:p>
        </p:txBody>
      </p:sp>
      <p:sp>
        <p:nvSpPr>
          <p:cNvPr id="163" name="So put on the whole armour of God,…"/>
          <p:cNvSpPr txBox="1"/>
          <p:nvPr/>
        </p:nvSpPr>
        <p:spPr>
          <a:xfrm>
            <a:off x="514994" y="3915339"/>
            <a:ext cx="7783223" cy="904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914400">
              <a:spcBef>
                <a:spcPts val="800"/>
              </a:spcBef>
              <a:defRPr sz="2400">
                <a:solidFill>
                  <a:srgbClr val="FFFC79"/>
                </a:solidFill>
                <a:latin typeface="Trebuchet MS"/>
                <a:ea typeface="Trebuchet MS"/>
                <a:cs typeface="Trebuchet MS"/>
                <a:sym typeface="Trebuchet MS"/>
              </a:defRPr>
            </a:pPr>
            <a:r>
              <a:t>So put on the whole armour of God, </a:t>
            </a:r>
          </a:p>
          <a:p>
            <a:pPr algn="ctr" defTabSz="914400">
              <a:spcBef>
                <a:spcPts val="800"/>
              </a:spcBef>
              <a:defRPr sz="2400">
                <a:solidFill>
                  <a:srgbClr val="FFFC79"/>
                </a:solidFill>
                <a:latin typeface="Trebuchet MS"/>
                <a:ea typeface="Trebuchet MS"/>
                <a:cs typeface="Trebuchet MS"/>
                <a:sym typeface="Trebuchet MS"/>
              </a:defRPr>
            </a:pPr>
            <a:r>
              <a:t>praying in the Spirit and wielding the Sword of His Word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itle 1"/>
          <p:cNvSpPr txBox="1"/>
          <p:nvPr>
            <p:ph type="title"/>
          </p:nvPr>
        </p:nvSpPr>
        <p:spPr>
          <a:xfrm>
            <a:off x="457200" y="205978"/>
            <a:ext cx="8229600" cy="857251"/>
          </a:xfrm>
          <a:prstGeom prst="rect">
            <a:avLst/>
          </a:prstGeom>
        </p:spPr>
        <p:txBody>
          <a:bodyPr/>
          <a:lstStyle/>
          <a:p>
            <a:pPr/>
            <a:r>
              <a:t>God wired us as humans</a:t>
            </a:r>
          </a:p>
        </p:txBody>
      </p:sp>
      <p:sp>
        <p:nvSpPr>
          <p:cNvPr id="107" name="Content Placeholder 2"/>
          <p:cNvSpPr txBox="1"/>
          <p:nvPr>
            <p:ph type="body" idx="1"/>
          </p:nvPr>
        </p:nvSpPr>
        <p:spPr>
          <a:xfrm>
            <a:off x="457200" y="1200151"/>
            <a:ext cx="8229600" cy="3394472"/>
          </a:xfrm>
          <a:prstGeom prst="rect">
            <a:avLst/>
          </a:prstGeom>
        </p:spPr>
        <p:txBody>
          <a:bodyPr/>
          <a:lstStyle/>
          <a:p>
            <a:pPr marL="0" indent="0" defTabSz="452627">
              <a:spcBef>
                <a:spcPts val="0"/>
              </a:spcBef>
              <a:buSzTx/>
              <a:buNone/>
              <a:defRPr sz="2100">
                <a:latin typeface="Trebuchet MS"/>
                <a:ea typeface="Trebuchet MS"/>
                <a:cs typeface="Trebuchet MS"/>
                <a:sym typeface="Trebuchet MS"/>
              </a:defRPr>
            </a:pPr>
            <a:r>
              <a:t>to make sense of our lives through storytelling. We understand our lives-and the lives of our families, our churches, our nation, and our world- by forming the facts (or nonfacts) into a narrative chain. And we live in and through those stories. Scientists who study the brain and the mind (which are distinct entities for the specialist) tell us that when our brains are not focused on a task, when they are in downtime, our minds naturally go into storytelling mode--weaving an ongoing narrative about the past, present, and future. In a sense, </a:t>
            </a:r>
            <a:r>
              <a:rPr>
                <a:solidFill>
                  <a:srgbClr val="FFFC79"/>
                </a:solidFill>
              </a:rPr>
              <a:t>we do not know who we are or how to live until we understand our place in the story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he master story: a play in 7 acts"/>
          <p:cNvSpPr txBox="1"/>
          <p:nvPr>
            <p:ph type="title"/>
          </p:nvPr>
        </p:nvSpPr>
        <p:spPr>
          <a:xfrm>
            <a:off x="457200" y="205978"/>
            <a:ext cx="8229600" cy="857251"/>
          </a:xfrm>
          <a:prstGeom prst="rect">
            <a:avLst/>
          </a:prstGeom>
        </p:spPr>
        <p:txBody>
          <a:bodyPr/>
          <a:lstStyle/>
          <a:p>
            <a:pPr lvl="1"/>
            <a:r>
              <a:t>The master story: a play in 7 acts</a:t>
            </a:r>
          </a:p>
        </p:txBody>
      </p:sp>
      <p:sp>
        <p:nvSpPr>
          <p:cNvPr id="110" name="The church…"/>
          <p:cNvSpPr txBox="1"/>
          <p:nvPr/>
        </p:nvSpPr>
        <p:spPr>
          <a:xfrm>
            <a:off x="5986396" y="1085747"/>
            <a:ext cx="2443864" cy="3586265"/>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ctr">
            <a:normAutofit fontScale="100000" lnSpcReduction="0"/>
          </a:bodyPr>
          <a:lstStyle/>
          <a:p>
            <a:pPr marL="66173" indent="-66173" defTabSz="171450">
              <a:buSzPct val="100000"/>
              <a:buChar char="•"/>
              <a:defRPr b="1" sz="2700">
                <a:solidFill>
                  <a:srgbClr val="FFFC79"/>
                </a:solidFill>
                <a:latin typeface="Trebuchet MS"/>
                <a:ea typeface="Trebuchet MS"/>
                <a:cs typeface="Trebuchet MS"/>
                <a:sym typeface="Trebuchet MS"/>
              </a:defRPr>
            </a:pPr>
            <a:r>
              <a:t>The church</a:t>
            </a:r>
          </a:p>
          <a:p>
            <a:pPr marL="66173" indent="-66173" defTabSz="171450">
              <a:buSzPct val="100000"/>
              <a:buChar char="•"/>
              <a:defRPr sz="2700">
                <a:solidFill>
                  <a:srgbClr val="FFFFFF"/>
                </a:solidFill>
                <a:latin typeface="Trebuchet MS"/>
                <a:ea typeface="Trebuchet MS"/>
                <a:cs typeface="Trebuchet MS"/>
                <a:sym typeface="Trebuchet MS"/>
              </a:defRPr>
            </a:pPr>
          </a:p>
          <a:p>
            <a:pPr marL="66173" indent="-66173" defTabSz="171450">
              <a:buSzPct val="100000"/>
              <a:buChar char="•"/>
              <a:defRPr sz="2700">
                <a:solidFill>
                  <a:srgbClr val="FFFFFF"/>
                </a:solidFill>
                <a:latin typeface="Trebuchet MS"/>
                <a:ea typeface="Trebuchet MS"/>
                <a:cs typeface="Trebuchet MS"/>
                <a:sym typeface="Trebuchet MS"/>
              </a:defRPr>
            </a:pPr>
            <a:r>
              <a:t>Her mission</a:t>
            </a:r>
          </a:p>
          <a:p>
            <a:pPr marL="66173" indent="-66173" defTabSz="171450">
              <a:buSzPct val="100000"/>
              <a:buChar char="•"/>
              <a:defRPr sz="2700">
                <a:solidFill>
                  <a:srgbClr val="FFFFFF"/>
                </a:solidFill>
                <a:latin typeface="Trebuchet MS"/>
                <a:ea typeface="Trebuchet MS"/>
                <a:cs typeface="Trebuchet MS"/>
                <a:sym typeface="Trebuchet MS"/>
              </a:defRPr>
            </a:pPr>
          </a:p>
          <a:p>
            <a:pPr marL="66173" indent="-66173" defTabSz="171450">
              <a:buSzPct val="100000"/>
              <a:buChar char="•"/>
              <a:defRPr sz="2700">
                <a:solidFill>
                  <a:srgbClr val="FFFFFF"/>
                </a:solidFill>
                <a:latin typeface="Trebuchet MS"/>
                <a:ea typeface="Trebuchet MS"/>
                <a:cs typeface="Trebuchet MS"/>
                <a:sym typeface="Trebuchet MS"/>
              </a:defRPr>
            </a:pPr>
            <a:r>
              <a:t>New creation</a:t>
            </a:r>
          </a:p>
        </p:txBody>
      </p:sp>
      <p:grpSp>
        <p:nvGrpSpPr>
          <p:cNvPr id="113" name="Jesus"/>
          <p:cNvGrpSpPr/>
          <p:nvPr/>
        </p:nvGrpSpPr>
        <p:grpSpPr>
          <a:xfrm>
            <a:off x="3103622" y="2035399"/>
            <a:ext cx="2613987" cy="1686963"/>
            <a:chOff x="0" y="0"/>
            <a:chExt cx="2613985" cy="1686962"/>
          </a:xfrm>
        </p:grpSpPr>
        <p:sp>
          <p:nvSpPr>
            <p:cNvPr id="111" name="Arrow"/>
            <p:cNvSpPr/>
            <p:nvPr/>
          </p:nvSpPr>
          <p:spPr>
            <a:xfrm>
              <a:off x="0" y="0"/>
              <a:ext cx="2613986" cy="1686963"/>
            </a:xfrm>
            <a:prstGeom prst="rightArrow">
              <a:avLst>
                <a:gd name="adj1" fmla="val 32000"/>
                <a:gd name="adj2" fmla="val 64000"/>
              </a:avLst>
            </a:prstGeom>
            <a:solidFill>
              <a:srgbClr val="FFFFFF"/>
            </a:solidFill>
            <a:ln w="9525" cap="flat">
              <a:solidFill>
                <a:srgbClr val="4A7EBB"/>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ctr">
              <a:noAutofit/>
            </a:bodyPr>
            <a:lstStyle/>
            <a:p>
              <a:pPr algn="ctr">
                <a:defRPr sz="3100">
                  <a:latin typeface="+mj-lt"/>
                  <a:ea typeface="+mj-ea"/>
                  <a:cs typeface="+mj-cs"/>
                  <a:sym typeface="Calibri"/>
                </a:defRPr>
              </a:pPr>
            </a:p>
          </p:txBody>
        </p:sp>
        <p:sp>
          <p:nvSpPr>
            <p:cNvPr id="112" name="Jesus"/>
            <p:cNvSpPr txBox="1"/>
            <p:nvPr/>
          </p:nvSpPr>
          <p:spPr>
            <a:xfrm>
              <a:off x="4762" y="599907"/>
              <a:ext cx="2258972" cy="4871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3100">
                  <a:latin typeface="+mj-lt"/>
                  <a:ea typeface="+mj-ea"/>
                  <a:cs typeface="+mj-cs"/>
                  <a:sym typeface="Calibri"/>
                </a:defRPr>
              </a:lvl1pPr>
            </a:lstStyle>
            <a:p>
              <a:pPr/>
              <a:r>
                <a:t>Jesus</a:t>
              </a:r>
            </a:p>
          </p:txBody>
        </p:sp>
      </p:grpSp>
      <p:sp>
        <p:nvSpPr>
          <p:cNvPr id="114" name="✓"/>
          <p:cNvSpPr txBox="1"/>
          <p:nvPr/>
        </p:nvSpPr>
        <p:spPr>
          <a:xfrm>
            <a:off x="833957" y="1814267"/>
            <a:ext cx="617611" cy="523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900">
                <a:latin typeface="+mj-lt"/>
                <a:ea typeface="+mj-ea"/>
                <a:cs typeface="+mj-cs"/>
                <a:sym typeface="Calibri"/>
              </a:defRPr>
            </a:lvl1pPr>
          </a:lstStyle>
          <a:p>
            <a:pPr/>
            <a:r>
              <a:t>✓</a:t>
            </a:r>
          </a:p>
        </p:txBody>
      </p:sp>
      <p:sp>
        <p:nvSpPr>
          <p:cNvPr id="115" name="✓"/>
          <p:cNvSpPr txBox="1"/>
          <p:nvPr/>
        </p:nvSpPr>
        <p:spPr>
          <a:xfrm>
            <a:off x="833957" y="2617261"/>
            <a:ext cx="617611" cy="523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900">
                <a:latin typeface="+mj-lt"/>
                <a:ea typeface="+mj-ea"/>
                <a:cs typeface="+mj-cs"/>
                <a:sym typeface="Calibri"/>
              </a:defRPr>
            </a:lvl1pPr>
          </a:lstStyle>
          <a:p>
            <a:pPr/>
            <a:r>
              <a:t>✓</a:t>
            </a:r>
          </a:p>
        </p:txBody>
      </p:sp>
      <p:sp>
        <p:nvSpPr>
          <p:cNvPr id="116" name="✓"/>
          <p:cNvSpPr txBox="1"/>
          <p:nvPr/>
        </p:nvSpPr>
        <p:spPr>
          <a:xfrm>
            <a:off x="833957" y="3420253"/>
            <a:ext cx="617611" cy="523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900">
                <a:latin typeface="+mj-lt"/>
                <a:ea typeface="+mj-ea"/>
                <a:cs typeface="+mj-cs"/>
                <a:sym typeface="Calibri"/>
              </a:defRPr>
            </a:lvl1pPr>
          </a:lstStyle>
          <a:p>
            <a:pPr/>
            <a:r>
              <a:t>✓</a:t>
            </a:r>
          </a:p>
        </p:txBody>
      </p:sp>
      <p:sp>
        <p:nvSpPr>
          <p:cNvPr id="117" name="Creation…"/>
          <p:cNvSpPr txBox="1"/>
          <p:nvPr>
            <p:ph type="body" sz="quarter" idx="4294967295"/>
          </p:nvPr>
        </p:nvSpPr>
        <p:spPr>
          <a:xfrm>
            <a:off x="1236855" y="1085747"/>
            <a:ext cx="1958745" cy="3586265"/>
          </a:xfrm>
          <a:prstGeom prst="rect">
            <a:avLst/>
          </a:prstGeom>
        </p:spPr>
        <p:txBody>
          <a:bodyPr lIns="19050" tIns="19050" rIns="19050" bIns="19050" anchor="ctr"/>
          <a:lstStyle/>
          <a:p>
            <a:pPr marL="66173" indent="-66173" defTabSz="171450">
              <a:spcBef>
                <a:spcPts val="0"/>
              </a:spcBef>
              <a:buFontTx/>
              <a:defRPr sz="2700">
                <a:latin typeface="Trebuchet MS"/>
                <a:ea typeface="Trebuchet MS"/>
                <a:cs typeface="Trebuchet MS"/>
                <a:sym typeface="Trebuchet MS"/>
              </a:defRPr>
            </a:pPr>
            <a:r>
              <a:t>Creation</a:t>
            </a:r>
          </a:p>
          <a:p>
            <a:pPr marL="66173" indent="-66173" defTabSz="171450">
              <a:spcBef>
                <a:spcPts val="0"/>
              </a:spcBef>
              <a:buFontTx/>
              <a:defRPr sz="2700">
                <a:latin typeface="Trebuchet MS"/>
                <a:ea typeface="Trebuchet MS"/>
                <a:cs typeface="Trebuchet MS"/>
                <a:sym typeface="Trebuchet MS"/>
              </a:defRPr>
            </a:pPr>
          </a:p>
          <a:p>
            <a:pPr marL="66173" indent="-66173" defTabSz="171450">
              <a:spcBef>
                <a:spcPts val="0"/>
              </a:spcBef>
              <a:buFontTx/>
              <a:defRPr sz="2700">
                <a:latin typeface="Trebuchet MS"/>
                <a:ea typeface="Trebuchet MS"/>
                <a:cs typeface="Trebuchet MS"/>
                <a:sym typeface="Trebuchet MS"/>
              </a:defRPr>
            </a:pPr>
            <a:r>
              <a:t>Fall</a:t>
            </a:r>
          </a:p>
          <a:p>
            <a:pPr marL="66173" indent="-66173" defTabSz="171450">
              <a:spcBef>
                <a:spcPts val="0"/>
              </a:spcBef>
              <a:buFontTx/>
              <a:defRPr sz="2700">
                <a:latin typeface="Trebuchet MS"/>
                <a:ea typeface="Trebuchet MS"/>
                <a:cs typeface="Trebuchet MS"/>
                <a:sym typeface="Trebuchet MS"/>
              </a:defRPr>
            </a:pPr>
          </a:p>
          <a:p>
            <a:pPr marL="66173" indent="-66173" defTabSz="171450">
              <a:spcBef>
                <a:spcPts val="0"/>
              </a:spcBef>
              <a:buFontTx/>
              <a:defRPr sz="2700">
                <a:latin typeface="Trebuchet MS"/>
                <a:ea typeface="Trebuchet MS"/>
                <a:cs typeface="Trebuchet MS"/>
                <a:sym typeface="Trebuchet MS"/>
              </a:defRPr>
            </a:pPr>
            <a:r>
              <a:t>Israel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le 1"/>
          <p:cNvSpPr txBox="1"/>
          <p:nvPr>
            <p:ph type="title"/>
          </p:nvPr>
        </p:nvSpPr>
        <p:spPr>
          <a:xfrm>
            <a:off x="457200" y="205978"/>
            <a:ext cx="8229600" cy="857251"/>
          </a:xfrm>
          <a:prstGeom prst="rect">
            <a:avLst/>
          </a:prstGeom>
        </p:spPr>
        <p:txBody>
          <a:bodyPr/>
          <a:lstStyle/>
          <a:p>
            <a:pPr/>
            <a:r>
              <a:t>The church as God sees it</a:t>
            </a:r>
          </a:p>
        </p:txBody>
      </p:sp>
      <p:sp>
        <p:nvSpPr>
          <p:cNvPr id="120" name="Content Placeholder 2"/>
          <p:cNvSpPr txBox="1"/>
          <p:nvPr>
            <p:ph type="body" idx="1"/>
          </p:nvPr>
        </p:nvSpPr>
        <p:spPr>
          <a:xfrm>
            <a:off x="457200" y="1200151"/>
            <a:ext cx="8229600" cy="3394472"/>
          </a:xfrm>
          <a:prstGeom prst="rect">
            <a:avLst/>
          </a:prstGeom>
        </p:spPr>
        <p:txBody>
          <a:bodyPr/>
          <a:lstStyle>
            <a:lvl1pPr>
              <a:spcBef>
                <a:spcPts val="900"/>
              </a:spcBef>
              <a:defRPr sz="4000"/>
            </a:lvl1pPr>
            <a:lvl2pPr marL="742950" indent="-285750"/>
          </a:lstStyle>
          <a:p>
            <a:pPr/>
            <a:r>
              <a:t>A demonstration of </a:t>
            </a:r>
          </a:p>
          <a:p>
            <a:pPr lvl="1"/>
            <a:r>
              <a:t>the immeasurable greatness of His power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itle 1"/>
          <p:cNvSpPr txBox="1"/>
          <p:nvPr>
            <p:ph type="title"/>
          </p:nvPr>
        </p:nvSpPr>
        <p:spPr>
          <a:xfrm>
            <a:off x="457200" y="305731"/>
            <a:ext cx="8229600" cy="1173849"/>
          </a:xfrm>
          <a:prstGeom prst="rect">
            <a:avLst/>
          </a:prstGeom>
        </p:spPr>
        <p:txBody>
          <a:bodyPr/>
          <a:lstStyle/>
          <a:p>
            <a:pPr defTabSz="786383">
              <a:defRPr sz="3700"/>
            </a:pPr>
            <a:r>
              <a:t>Ephesians 1:19–23 (The Message) </a:t>
            </a:r>
            <a:br/>
          </a:p>
        </p:txBody>
      </p:sp>
      <p:sp>
        <p:nvSpPr>
          <p:cNvPr id="123" name="Content Placeholder 2"/>
          <p:cNvSpPr txBox="1"/>
          <p:nvPr>
            <p:ph type="body" idx="1"/>
          </p:nvPr>
        </p:nvSpPr>
        <p:spPr>
          <a:xfrm>
            <a:off x="457199" y="1250868"/>
            <a:ext cx="8229601" cy="3759393"/>
          </a:xfrm>
          <a:prstGeom prst="rect">
            <a:avLst/>
          </a:prstGeom>
        </p:spPr>
        <p:txBody>
          <a:bodyPr/>
          <a:lstStyle/>
          <a:p>
            <a:pPr>
              <a:lnSpc>
                <a:spcPct val="90000"/>
              </a:lnSpc>
              <a:defRPr baseline="29427" sz="2800">
                <a:latin typeface="Trebuchet MS"/>
                <a:ea typeface="Trebuchet MS"/>
                <a:cs typeface="Trebuchet MS"/>
                <a:sym typeface="Trebuchet MS"/>
              </a:defRPr>
            </a:pPr>
            <a:r>
              <a:t>19</a:t>
            </a:r>
            <a:r>
              <a:rPr baseline="0"/>
              <a:t> oh, the utter extravagance of his work in us who trust him—endless energy, boundless strength! </a:t>
            </a:r>
            <a:r>
              <a:t>20</a:t>
            </a:r>
            <a:r>
              <a:rPr baseline="0"/>
              <a:t> All this energy issues from Christ: God raised him from death and set him on a throne in deep heaven, </a:t>
            </a:r>
            <a:r>
              <a:t>21</a:t>
            </a:r>
            <a:r>
              <a:rPr baseline="0"/>
              <a:t> in charge of running the universe, </a:t>
            </a:r>
            <a:r>
              <a:rPr baseline="3429"/>
              <a:t>everything from galaxies to governments, no name and no power exempt from his rule. And not just for the time being, but </a:t>
            </a:r>
            <a:r>
              <a:rPr baseline="3429" i="1"/>
              <a:t>forever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le 1"/>
          <p:cNvSpPr txBox="1"/>
          <p:nvPr>
            <p:ph type="title"/>
          </p:nvPr>
        </p:nvSpPr>
        <p:spPr>
          <a:xfrm>
            <a:off x="457200" y="205977"/>
            <a:ext cx="8229600" cy="1469733"/>
          </a:xfrm>
          <a:prstGeom prst="rect">
            <a:avLst/>
          </a:prstGeom>
        </p:spPr>
        <p:txBody>
          <a:bodyPr/>
          <a:lstStyle/>
          <a:p>
            <a:pPr>
              <a:defRPr sz="3900"/>
            </a:pPr>
            <a:r>
              <a:t>Ephesians 1:19–23 (The Message) </a:t>
            </a:r>
            <a:br/>
          </a:p>
        </p:txBody>
      </p:sp>
      <p:sp>
        <p:nvSpPr>
          <p:cNvPr id="126" name="Content Placeholder 2"/>
          <p:cNvSpPr txBox="1"/>
          <p:nvPr>
            <p:ph type="body" idx="1"/>
          </p:nvPr>
        </p:nvSpPr>
        <p:spPr>
          <a:xfrm>
            <a:off x="457200" y="1314429"/>
            <a:ext cx="8229601" cy="3878712"/>
          </a:xfrm>
          <a:prstGeom prst="rect">
            <a:avLst/>
          </a:prstGeom>
        </p:spPr>
        <p:txBody>
          <a:bodyPr/>
          <a:lstStyle/>
          <a:p>
            <a:pPr>
              <a:lnSpc>
                <a:spcPct val="90000"/>
              </a:lnSpc>
              <a:defRPr sz="2800">
                <a:latin typeface="Trebuchet MS"/>
                <a:ea typeface="Trebuchet MS"/>
                <a:cs typeface="Trebuchet MS"/>
                <a:sym typeface="Trebuchet MS"/>
              </a:defRPr>
            </a:pPr>
            <a:r>
              <a:t>. </a:t>
            </a:r>
            <a:r>
              <a:rPr baseline="29427"/>
              <a:t>22</a:t>
            </a:r>
            <a:r>
              <a:t> He is in charge of it all, has the final word on everything. At the center of all this, Christ rules the church. 23 </a:t>
            </a:r>
            <a:r>
              <a:rPr>
                <a:solidFill>
                  <a:srgbClr val="FFFC79"/>
                </a:solidFill>
              </a:rPr>
              <a:t>The church, you see, is not peripheral to the world; the world is peripheral to the church</a:t>
            </a:r>
            <a:r>
              <a:t>. The church is Christ’s body, in which he speaks and acts, by which he fills everything with his presence.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le 1"/>
          <p:cNvSpPr txBox="1"/>
          <p:nvPr>
            <p:ph type="title"/>
          </p:nvPr>
        </p:nvSpPr>
        <p:spPr>
          <a:xfrm>
            <a:off x="457200" y="205978"/>
            <a:ext cx="8229600" cy="857251"/>
          </a:xfrm>
          <a:prstGeom prst="rect">
            <a:avLst/>
          </a:prstGeom>
        </p:spPr>
        <p:txBody>
          <a:bodyPr/>
          <a:lstStyle/>
          <a:p>
            <a:pPr/>
            <a:r>
              <a:t>The church as God sees it</a:t>
            </a:r>
          </a:p>
        </p:txBody>
      </p:sp>
      <p:sp>
        <p:nvSpPr>
          <p:cNvPr id="129" name="Content Placeholder 2"/>
          <p:cNvSpPr txBox="1"/>
          <p:nvPr>
            <p:ph type="body" idx="1"/>
          </p:nvPr>
        </p:nvSpPr>
        <p:spPr>
          <a:xfrm>
            <a:off x="457200" y="1200151"/>
            <a:ext cx="8229600" cy="3394472"/>
          </a:xfrm>
          <a:prstGeom prst="rect">
            <a:avLst/>
          </a:prstGeom>
        </p:spPr>
        <p:txBody>
          <a:bodyPr/>
          <a:lstStyle/>
          <a:p>
            <a:pPr>
              <a:spcBef>
                <a:spcPts val="900"/>
              </a:spcBef>
              <a:defRPr sz="4000"/>
            </a:pPr>
            <a:r>
              <a:t>A demonstration of </a:t>
            </a:r>
          </a:p>
          <a:p>
            <a:pPr lvl="1" marL="742950" indent="-285750">
              <a:defRPr>
                <a:solidFill>
                  <a:srgbClr val="A7A7A7"/>
                </a:solidFill>
              </a:defRPr>
            </a:pPr>
            <a:r>
              <a:t>the immeasurable greatness of His power</a:t>
            </a:r>
            <a:endParaRPr sz="3200"/>
          </a:p>
          <a:p>
            <a:pPr lvl="1" marL="742950" indent="-285750"/>
            <a:r>
              <a:t>the immeasurable riches of His grace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itle 1"/>
          <p:cNvSpPr txBox="1"/>
          <p:nvPr>
            <p:ph type="title"/>
          </p:nvPr>
        </p:nvSpPr>
        <p:spPr>
          <a:xfrm>
            <a:off x="457200" y="205978"/>
            <a:ext cx="8229600" cy="857251"/>
          </a:xfrm>
          <a:prstGeom prst="rect">
            <a:avLst/>
          </a:prstGeom>
        </p:spPr>
        <p:txBody>
          <a:bodyPr/>
          <a:lstStyle/>
          <a:p>
            <a:pPr/>
            <a:r>
              <a:t>The church as God sees it</a:t>
            </a:r>
          </a:p>
        </p:txBody>
      </p:sp>
      <p:sp>
        <p:nvSpPr>
          <p:cNvPr id="132" name="Content Placeholder 2"/>
          <p:cNvSpPr txBox="1"/>
          <p:nvPr>
            <p:ph type="body" idx="1"/>
          </p:nvPr>
        </p:nvSpPr>
        <p:spPr>
          <a:xfrm>
            <a:off x="457200" y="1200151"/>
            <a:ext cx="8229600" cy="3394472"/>
          </a:xfrm>
          <a:prstGeom prst="rect">
            <a:avLst/>
          </a:prstGeom>
        </p:spPr>
        <p:txBody>
          <a:bodyPr/>
          <a:lstStyle/>
          <a:p>
            <a:pPr>
              <a:spcBef>
                <a:spcPts val="900"/>
              </a:spcBef>
              <a:defRPr sz="4000"/>
            </a:pPr>
            <a:r>
              <a:t>A demonstration of </a:t>
            </a:r>
          </a:p>
          <a:p>
            <a:pPr lvl="1" marL="742950" indent="-285750">
              <a:defRPr>
                <a:solidFill>
                  <a:srgbClr val="A7A7A7"/>
                </a:solidFill>
              </a:defRPr>
            </a:pPr>
            <a:r>
              <a:t>the immeasurable greatness of His power</a:t>
            </a:r>
            <a:endParaRPr sz="3200"/>
          </a:p>
          <a:p>
            <a:pPr lvl="1" marL="742950" indent="-285750">
              <a:defRPr>
                <a:solidFill>
                  <a:srgbClr val="A7A7A7"/>
                </a:solidFill>
              </a:defRPr>
            </a:pPr>
            <a:r>
              <a:t>the immeasurable riches of His grace</a:t>
            </a:r>
            <a:endParaRPr sz="3200"/>
          </a:p>
          <a:p>
            <a:pPr lvl="1" marL="742950" indent="-285750"/>
            <a:r>
              <a:t>the manifold wisdom of God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57200" y="205978"/>
            <a:ext cx="8229600" cy="857251"/>
          </a:xfrm>
          <a:prstGeom prst="rect">
            <a:avLst/>
          </a:prstGeom>
        </p:spPr>
        <p:txBody>
          <a:bodyPr/>
          <a:lstStyle/>
          <a:p>
            <a:pPr/>
            <a:r>
              <a:t>Metaphors for the church</a:t>
            </a:r>
          </a:p>
        </p:txBody>
      </p:sp>
      <p:sp>
        <p:nvSpPr>
          <p:cNvPr id="135" name="Content Placeholder 2"/>
          <p:cNvSpPr txBox="1"/>
          <p:nvPr>
            <p:ph type="body" idx="1"/>
          </p:nvPr>
        </p:nvSpPr>
        <p:spPr>
          <a:xfrm>
            <a:off x="457200" y="1200151"/>
            <a:ext cx="8229600" cy="3394472"/>
          </a:xfrm>
          <a:prstGeom prst="rect">
            <a:avLst/>
          </a:prstGeom>
        </p:spPr>
        <p:txBody>
          <a:bodyPr/>
          <a:lstStyle>
            <a:lvl1pPr>
              <a:spcBef>
                <a:spcPts val="900"/>
              </a:spcBef>
              <a:defRPr sz="4000"/>
            </a:lvl1pPr>
          </a:lstStyle>
          <a:p>
            <a:pPr/>
            <a:r>
              <a:t>A body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Black">
      <a:majorFont>
        <a:latin typeface="Calibri"/>
        <a:ea typeface="Calibri"/>
        <a:cs typeface="Calibri"/>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Black">
      <a:majorFont>
        <a:latin typeface="Calibri"/>
        <a:ea typeface="Calibri"/>
        <a:cs typeface="Calibri"/>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