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600" u="none" kumimoji="0" normalizeH="0">
        <a:ln>
          <a:noFill/>
        </a:ln>
        <a:solidFill>
          <a:srgbClr val="625B48"/>
        </a:solidFill>
        <a:effectLst/>
        <a:uFillTx/>
        <a:latin typeface="+mn-lt"/>
        <a:ea typeface="+mn-ea"/>
        <a:cs typeface="+mn-cs"/>
        <a:sym typeface="Didot"/>
      </a:defRPr>
    </a:lvl1pPr>
    <a:lvl2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600" u="none" kumimoji="0" normalizeH="0">
        <a:ln>
          <a:noFill/>
        </a:ln>
        <a:solidFill>
          <a:srgbClr val="625B48"/>
        </a:solidFill>
        <a:effectLst/>
        <a:uFillTx/>
        <a:latin typeface="+mn-lt"/>
        <a:ea typeface="+mn-ea"/>
        <a:cs typeface="+mn-cs"/>
        <a:sym typeface="Didot"/>
      </a:defRPr>
    </a:lvl2pPr>
    <a:lvl3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600" u="none" kumimoji="0" normalizeH="0">
        <a:ln>
          <a:noFill/>
        </a:ln>
        <a:solidFill>
          <a:srgbClr val="625B48"/>
        </a:solidFill>
        <a:effectLst/>
        <a:uFillTx/>
        <a:latin typeface="+mn-lt"/>
        <a:ea typeface="+mn-ea"/>
        <a:cs typeface="+mn-cs"/>
        <a:sym typeface="Didot"/>
      </a:defRPr>
    </a:lvl3pPr>
    <a:lvl4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600" u="none" kumimoji="0" normalizeH="0">
        <a:ln>
          <a:noFill/>
        </a:ln>
        <a:solidFill>
          <a:srgbClr val="625B48"/>
        </a:solidFill>
        <a:effectLst/>
        <a:uFillTx/>
        <a:latin typeface="+mn-lt"/>
        <a:ea typeface="+mn-ea"/>
        <a:cs typeface="+mn-cs"/>
        <a:sym typeface="Didot"/>
      </a:defRPr>
    </a:lvl4pPr>
    <a:lvl5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600" u="none" kumimoji="0" normalizeH="0">
        <a:ln>
          <a:noFill/>
        </a:ln>
        <a:solidFill>
          <a:srgbClr val="625B48"/>
        </a:solidFill>
        <a:effectLst/>
        <a:uFillTx/>
        <a:latin typeface="+mn-lt"/>
        <a:ea typeface="+mn-ea"/>
        <a:cs typeface="+mn-cs"/>
        <a:sym typeface="Didot"/>
      </a:defRPr>
    </a:lvl5pPr>
    <a:lvl6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600" u="none" kumimoji="0" normalizeH="0">
        <a:ln>
          <a:noFill/>
        </a:ln>
        <a:solidFill>
          <a:srgbClr val="625B48"/>
        </a:solidFill>
        <a:effectLst/>
        <a:uFillTx/>
        <a:latin typeface="+mn-lt"/>
        <a:ea typeface="+mn-ea"/>
        <a:cs typeface="+mn-cs"/>
        <a:sym typeface="Didot"/>
      </a:defRPr>
    </a:lvl6pPr>
    <a:lvl7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600" u="none" kumimoji="0" normalizeH="0">
        <a:ln>
          <a:noFill/>
        </a:ln>
        <a:solidFill>
          <a:srgbClr val="625B48"/>
        </a:solidFill>
        <a:effectLst/>
        <a:uFillTx/>
        <a:latin typeface="+mn-lt"/>
        <a:ea typeface="+mn-ea"/>
        <a:cs typeface="+mn-cs"/>
        <a:sym typeface="Didot"/>
      </a:defRPr>
    </a:lvl7pPr>
    <a:lvl8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600" u="none" kumimoji="0" normalizeH="0">
        <a:ln>
          <a:noFill/>
        </a:ln>
        <a:solidFill>
          <a:srgbClr val="625B48"/>
        </a:solidFill>
        <a:effectLst/>
        <a:uFillTx/>
        <a:latin typeface="+mn-lt"/>
        <a:ea typeface="+mn-ea"/>
        <a:cs typeface="+mn-cs"/>
        <a:sym typeface="Didot"/>
      </a:defRPr>
    </a:lvl8pPr>
    <a:lvl9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600" u="none" kumimoji="0" normalizeH="0">
        <a:ln>
          <a:noFill/>
        </a:ln>
        <a:solidFill>
          <a:srgbClr val="625B48"/>
        </a:solidFill>
        <a:effectLst/>
        <a:uFillTx/>
        <a:latin typeface="+mn-lt"/>
        <a:ea typeface="+mn-ea"/>
        <a:cs typeface="+mn-cs"/>
        <a:sym typeface="Dido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b="def" i="def"/>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b="def" i="def"/>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8B8173"/>
              </a:solidFill>
              <a:prstDash val="solid"/>
              <a:miter lim="400000"/>
            </a:ln>
          </a:top>
          <a:bottom>
            <a:ln w="12700" cap="flat">
              <a:solidFill>
                <a:srgbClr val="8B8173"/>
              </a:solidFill>
              <a:prstDash val="solid"/>
              <a:miter lim="400000"/>
            </a:ln>
          </a:bottom>
          <a:insideH>
            <a:ln w="12700" cap="flat">
              <a:solidFill>
                <a:srgbClr val="8B8173"/>
              </a:solidFill>
              <a:prstDash val="solid"/>
              <a:miter lim="400000"/>
            </a:ln>
          </a:insideH>
          <a:insideV>
            <a:ln w="12700" cap="flat">
              <a:noFill/>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b="def" i="def"/>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2070100" y="2070100"/>
            <a:ext cx="20243800" cy="5003800"/>
          </a:xfrm>
          <a:prstGeom prst="rect">
            <a:avLst/>
          </a:prstGeom>
        </p:spPr>
        <p:txBody>
          <a:bodyPr anchor="b"/>
          <a:lstStyle/>
          <a:p>
            <a:pPr/>
            <a:r>
              <a:t>Title Text</a:t>
            </a:r>
          </a:p>
        </p:txBody>
      </p:sp>
      <p:sp>
        <p:nvSpPr>
          <p:cNvPr id="12" name="Body Level One…"/>
          <p:cNvSpPr txBox="1"/>
          <p:nvPr>
            <p:ph type="body" sz="quarter" idx="1"/>
          </p:nvPr>
        </p:nvSpPr>
        <p:spPr>
          <a:xfrm>
            <a:off x="2070100" y="7061200"/>
            <a:ext cx="20243800" cy="3149600"/>
          </a:xfrm>
          <a:prstGeom prst="rect">
            <a:avLst/>
          </a:prstGeom>
        </p:spPr>
        <p:txBody>
          <a:bodyPr anchor="t"/>
          <a:lstStyle>
            <a:lvl1pPr marL="0" indent="0" algn="ctr">
              <a:spcBef>
                <a:spcPts val="0"/>
              </a:spcBef>
              <a:buClrTx/>
              <a:buSzTx/>
              <a:buNone/>
              <a:defRPr sz="3600">
                <a:latin typeface="Zapfino"/>
                <a:ea typeface="Zapfino"/>
                <a:cs typeface="Zapfino"/>
                <a:sym typeface="Zapfino"/>
              </a:defRPr>
            </a:lvl1pPr>
            <a:lvl2pPr marL="0" indent="0" algn="ctr">
              <a:spcBef>
                <a:spcPts val="0"/>
              </a:spcBef>
              <a:buClrTx/>
              <a:buSzTx/>
              <a:buNone/>
              <a:defRPr sz="3600">
                <a:latin typeface="Zapfino"/>
                <a:ea typeface="Zapfino"/>
                <a:cs typeface="Zapfino"/>
                <a:sym typeface="Zapfino"/>
              </a:defRPr>
            </a:lvl2pPr>
            <a:lvl3pPr marL="0" indent="0" algn="ctr">
              <a:spcBef>
                <a:spcPts val="0"/>
              </a:spcBef>
              <a:buClrTx/>
              <a:buSzTx/>
              <a:buNone/>
              <a:defRPr sz="3600">
                <a:latin typeface="Zapfino"/>
                <a:ea typeface="Zapfino"/>
                <a:cs typeface="Zapfino"/>
                <a:sym typeface="Zapfino"/>
              </a:defRPr>
            </a:lvl3pPr>
            <a:lvl4pPr marL="0" indent="0" algn="ctr">
              <a:spcBef>
                <a:spcPts val="0"/>
              </a:spcBef>
              <a:buClrTx/>
              <a:buSzTx/>
              <a:buNone/>
              <a:defRPr sz="3600">
                <a:latin typeface="Zapfino"/>
                <a:ea typeface="Zapfino"/>
                <a:cs typeface="Zapfino"/>
                <a:sym typeface="Zapfino"/>
              </a:defRPr>
            </a:lvl4pPr>
            <a:lvl5pPr marL="0" indent="0" algn="ctr">
              <a:spcBef>
                <a:spcPts val="0"/>
              </a:spcBef>
              <a:buClrTx/>
              <a:buSzTx/>
              <a:buNone/>
              <a:defRPr sz="3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774700"/>
          </a:xfrm>
          <a:prstGeom prst="rect">
            <a:avLst/>
          </a:prstGeom>
        </p:spPr>
        <p:txBody>
          <a:bodyPr anchor="t">
            <a:spAutoFit/>
          </a:bodyPr>
          <a:lstStyle>
            <a:lvl1pPr marL="0" indent="0" algn="ctr">
              <a:spcBef>
                <a:spcPts val="0"/>
              </a:spcBef>
              <a:buClrTx/>
              <a:buSzTx/>
              <a:buNone/>
              <a:defRPr sz="4200"/>
            </a:lvl1pPr>
          </a:lstStyle>
          <a:p>
            <a:pPr/>
            <a:r>
              <a:t>–Johnny Appleseed</a:t>
            </a:r>
          </a:p>
        </p:txBody>
      </p:sp>
      <p:sp>
        <p:nvSpPr>
          <p:cNvPr id="94" name="“Type a quote here.”"/>
          <p:cNvSpPr txBox="1"/>
          <p:nvPr>
            <p:ph type="body" sz="quarter" idx="22"/>
          </p:nvPr>
        </p:nvSpPr>
        <p:spPr>
          <a:xfrm>
            <a:off x="2387600" y="5976342"/>
            <a:ext cx="19621500" cy="1016001"/>
          </a:xfrm>
          <a:prstGeom prst="rect">
            <a:avLst/>
          </a:prstGeom>
        </p:spPr>
        <p:txBody>
          <a:bodyPr>
            <a:spAutoFit/>
          </a:bodyPr>
          <a:lstStyle>
            <a:lvl1pPr marL="0" indent="0" algn="ctr">
              <a:spcBef>
                <a:spcPts val="3400"/>
              </a:spcBef>
              <a:buClrTx/>
              <a:buSzTx/>
              <a:buNone/>
              <a:defRPr sz="5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2" name="Wooden spoon in a bowl of risotto"/>
          <p:cNvSpPr/>
          <p:nvPr>
            <p:ph type="pic" idx="21"/>
          </p:nvPr>
        </p:nvSpPr>
        <p:spPr>
          <a:xfrm>
            <a:off x="-401356" y="-466091"/>
            <a:ext cx="24858146" cy="16572100"/>
          </a:xfrm>
          <a:prstGeom prst="rect">
            <a:avLst/>
          </a:prstGeom>
          <a:ln w="25400"/>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Wooden spoon in a bowl of risotto"/>
          <p:cNvSpPr/>
          <p:nvPr>
            <p:ph type="pic" idx="21"/>
          </p:nvPr>
        </p:nvSpPr>
        <p:spPr>
          <a:xfrm>
            <a:off x="2559736" y="-1609527"/>
            <a:ext cx="18834099" cy="12556076"/>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2070100" y="8788400"/>
            <a:ext cx="20243800" cy="1968500"/>
          </a:xfrm>
          <a:prstGeom prst="rect">
            <a:avLst/>
          </a:prstGeom>
        </p:spPr>
        <p:txBody>
          <a:bodyPr/>
          <a:lstStyle/>
          <a:p>
            <a:pPr/>
            <a:r>
              <a:t>Title Text</a:t>
            </a:r>
          </a:p>
        </p:txBody>
      </p:sp>
      <p:sp>
        <p:nvSpPr>
          <p:cNvPr id="22" name="Body Level One…"/>
          <p:cNvSpPr txBox="1"/>
          <p:nvPr>
            <p:ph type="body" sz="quarter" idx="1"/>
          </p:nvPr>
        </p:nvSpPr>
        <p:spPr>
          <a:xfrm>
            <a:off x="2070100" y="10744200"/>
            <a:ext cx="20243800" cy="1968500"/>
          </a:xfrm>
          <a:prstGeom prst="rect">
            <a:avLst/>
          </a:prstGeom>
        </p:spPr>
        <p:txBody>
          <a:bodyPr anchor="t"/>
          <a:lstStyle>
            <a:lvl1pPr marL="0" indent="0" algn="ctr">
              <a:spcBef>
                <a:spcPts val="0"/>
              </a:spcBef>
              <a:buClrTx/>
              <a:buSzTx/>
              <a:buNone/>
              <a:defRPr sz="3600">
                <a:latin typeface="Zapfino"/>
                <a:ea typeface="Zapfino"/>
                <a:cs typeface="Zapfino"/>
                <a:sym typeface="Zapfino"/>
              </a:defRPr>
            </a:lvl1pPr>
            <a:lvl2pPr marL="0" indent="0" algn="ctr">
              <a:spcBef>
                <a:spcPts val="0"/>
              </a:spcBef>
              <a:buClrTx/>
              <a:buSzTx/>
              <a:buNone/>
              <a:defRPr sz="3600">
                <a:latin typeface="Zapfino"/>
                <a:ea typeface="Zapfino"/>
                <a:cs typeface="Zapfino"/>
                <a:sym typeface="Zapfino"/>
              </a:defRPr>
            </a:lvl2pPr>
            <a:lvl3pPr marL="0" indent="0" algn="ctr">
              <a:spcBef>
                <a:spcPts val="0"/>
              </a:spcBef>
              <a:buClrTx/>
              <a:buSzTx/>
              <a:buNone/>
              <a:defRPr sz="3600">
                <a:latin typeface="Zapfino"/>
                <a:ea typeface="Zapfino"/>
                <a:cs typeface="Zapfino"/>
                <a:sym typeface="Zapfino"/>
              </a:defRPr>
            </a:lvl3pPr>
            <a:lvl4pPr marL="0" indent="0" algn="ctr">
              <a:spcBef>
                <a:spcPts val="0"/>
              </a:spcBef>
              <a:buClrTx/>
              <a:buSzTx/>
              <a:buNone/>
              <a:defRPr sz="3600">
                <a:latin typeface="Zapfino"/>
                <a:ea typeface="Zapfino"/>
                <a:cs typeface="Zapfino"/>
                <a:sym typeface="Zapfino"/>
              </a:defRPr>
            </a:lvl4pPr>
            <a:lvl5pPr marL="0" indent="0" algn="ctr">
              <a:spcBef>
                <a:spcPts val="0"/>
              </a:spcBef>
              <a:buClrTx/>
              <a:buSzTx/>
              <a:buNone/>
              <a:defRPr sz="3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070100" y="4356100"/>
            <a:ext cx="20243800" cy="50038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Close-up of a wooden spoon in a bowl of risotto"/>
          <p:cNvSpPr/>
          <p:nvPr>
            <p:ph type="pic" idx="21"/>
          </p:nvPr>
        </p:nvSpPr>
        <p:spPr>
          <a:xfrm>
            <a:off x="8592578" y="822007"/>
            <a:ext cx="18666243" cy="12444154"/>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778000" y="1104900"/>
            <a:ext cx="10223500" cy="5359400"/>
          </a:xfrm>
          <a:prstGeom prst="rect">
            <a:avLst/>
          </a:prstGeom>
        </p:spPr>
        <p:txBody>
          <a:bodyPr anchor="b"/>
          <a:lstStyle/>
          <a:p>
            <a:pPr/>
            <a:r>
              <a:t>Title Text</a:t>
            </a:r>
          </a:p>
        </p:txBody>
      </p:sp>
      <p:sp>
        <p:nvSpPr>
          <p:cNvPr id="40" name="Body Level One…"/>
          <p:cNvSpPr txBox="1"/>
          <p:nvPr>
            <p:ph type="body" sz="quarter" idx="1"/>
          </p:nvPr>
        </p:nvSpPr>
        <p:spPr>
          <a:xfrm>
            <a:off x="1778000" y="6731000"/>
            <a:ext cx="10223500" cy="5359400"/>
          </a:xfrm>
          <a:prstGeom prst="rect">
            <a:avLst/>
          </a:prstGeom>
        </p:spPr>
        <p:txBody>
          <a:bodyPr anchor="t"/>
          <a:lstStyle>
            <a:lvl1pPr marL="0" indent="0" algn="ctr">
              <a:spcBef>
                <a:spcPts val="0"/>
              </a:spcBef>
              <a:buClrTx/>
              <a:buSzTx/>
              <a:buNone/>
              <a:defRPr sz="3600">
                <a:latin typeface="Zapfino"/>
                <a:ea typeface="Zapfino"/>
                <a:cs typeface="Zapfino"/>
                <a:sym typeface="Zapfino"/>
              </a:defRPr>
            </a:lvl1pPr>
            <a:lvl2pPr marL="0" indent="0" algn="ctr">
              <a:spcBef>
                <a:spcPts val="0"/>
              </a:spcBef>
              <a:buClrTx/>
              <a:buSzTx/>
              <a:buNone/>
              <a:defRPr sz="3600">
                <a:latin typeface="Zapfino"/>
                <a:ea typeface="Zapfino"/>
                <a:cs typeface="Zapfino"/>
                <a:sym typeface="Zapfino"/>
              </a:defRPr>
            </a:lvl2pPr>
            <a:lvl3pPr marL="0" indent="0" algn="ctr">
              <a:spcBef>
                <a:spcPts val="0"/>
              </a:spcBef>
              <a:buClrTx/>
              <a:buSzTx/>
              <a:buNone/>
              <a:defRPr sz="3600">
                <a:latin typeface="Zapfino"/>
                <a:ea typeface="Zapfino"/>
                <a:cs typeface="Zapfino"/>
                <a:sym typeface="Zapfino"/>
              </a:defRPr>
            </a:lvl3pPr>
            <a:lvl4pPr marL="0" indent="0" algn="ctr">
              <a:spcBef>
                <a:spcPts val="0"/>
              </a:spcBef>
              <a:buClrTx/>
              <a:buSzTx/>
              <a:buNone/>
              <a:defRPr sz="3600">
                <a:latin typeface="Zapfino"/>
                <a:ea typeface="Zapfino"/>
                <a:cs typeface="Zapfino"/>
                <a:sym typeface="Zapfino"/>
              </a:defRPr>
            </a:lvl4pPr>
            <a:lvl5pPr marL="0" indent="0" algn="ctr">
              <a:spcBef>
                <a:spcPts val="0"/>
              </a:spcBef>
              <a:buClrTx/>
              <a:buSzTx/>
              <a:buNone/>
              <a:defRPr sz="3600">
                <a:latin typeface="Zapfino"/>
                <a:ea typeface="Zapfino"/>
                <a:cs typeface="Zapfino"/>
                <a:sym typeface="Zapfino"/>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xfrm>
            <a:off x="2070100" y="4254500"/>
            <a:ext cx="202438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Close-up of pasta with pesto sauce in a white bowl"/>
          <p:cNvSpPr/>
          <p:nvPr>
            <p:ph type="pic" idx="21"/>
          </p:nvPr>
        </p:nvSpPr>
        <p:spPr>
          <a:xfrm>
            <a:off x="12934950" y="2257124"/>
            <a:ext cx="9525000" cy="1431758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2070100" y="4254500"/>
            <a:ext cx="10007600" cy="8039100"/>
          </a:xfrm>
          <a:prstGeom prst="rect">
            <a:avLst/>
          </a:prstGeom>
        </p:spPr>
        <p:txBody>
          <a:bodyPr/>
          <a:lstStyle>
            <a:lvl1pPr>
              <a:spcBef>
                <a:spcPts val="3900"/>
              </a:spcBef>
              <a:buBlip>
                <a:blip r:embed="rId2"/>
              </a:buBlip>
            </a:lvl1pPr>
            <a:lvl2pPr>
              <a:spcBef>
                <a:spcPts val="3900"/>
              </a:spcBef>
              <a:buBlip>
                <a:blip r:embed="rId2"/>
              </a:buBlip>
            </a:lvl2pPr>
            <a:lvl3pPr>
              <a:spcBef>
                <a:spcPts val="3900"/>
              </a:spcBef>
              <a:buBlip>
                <a:blip r:embed="rId2"/>
              </a:buBlip>
            </a:lvl3pPr>
            <a:lvl4pPr>
              <a:spcBef>
                <a:spcPts val="3900"/>
              </a:spcBef>
              <a:buBlip>
                <a:blip r:embed="rId2"/>
              </a:buBlip>
            </a:lvl4pPr>
            <a:lvl5pPr>
              <a:spcBef>
                <a:spcPts val="39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Stack of raviolis topped with caramelized onions on a white plate"/>
          <p:cNvSpPr/>
          <p:nvPr>
            <p:ph type="pic" sz="half" idx="21"/>
          </p:nvPr>
        </p:nvSpPr>
        <p:spPr>
          <a:xfrm>
            <a:off x="13652500" y="4610100"/>
            <a:ext cx="9525000" cy="10371667"/>
          </a:xfrm>
          <a:prstGeom prst="rect">
            <a:avLst/>
          </a:prstGeom>
          <a:ln w="9525">
            <a:round/>
          </a:ln>
        </p:spPr>
        <p:txBody>
          <a:bodyPr lIns="91439" tIns="45719" rIns="91439" bIns="45719" anchor="t">
            <a:noAutofit/>
          </a:bodyPr>
          <a:lstStyle/>
          <a:p>
            <a:pPr/>
          </a:p>
        </p:txBody>
      </p:sp>
      <p:sp>
        <p:nvSpPr>
          <p:cNvPr id="84" name="Wooden spoon in a bowl of risotto"/>
          <p:cNvSpPr/>
          <p:nvPr>
            <p:ph type="pic" sz="half" idx="22"/>
          </p:nvPr>
        </p:nvSpPr>
        <p:spPr>
          <a:xfrm>
            <a:off x="13030200" y="630755"/>
            <a:ext cx="10820400" cy="7213601"/>
          </a:xfrm>
          <a:prstGeom prst="rect">
            <a:avLst/>
          </a:prstGeom>
          <a:ln w="9525">
            <a:round/>
          </a:ln>
        </p:spPr>
        <p:txBody>
          <a:bodyPr lIns="91439" tIns="45719" rIns="91439" bIns="45719" anchor="t">
            <a:noAutofit/>
          </a:bodyPr>
          <a:lstStyle/>
          <a:p>
            <a:pPr/>
          </a:p>
        </p:txBody>
      </p:sp>
      <p:sp>
        <p:nvSpPr>
          <p:cNvPr id="85" name="Close-up of pasta with pesto sauce in a white bowl"/>
          <p:cNvSpPr/>
          <p:nvPr>
            <p:ph type="pic" idx="23"/>
          </p:nvPr>
        </p:nvSpPr>
        <p:spPr>
          <a:xfrm>
            <a:off x="1206500" y="-1955800"/>
            <a:ext cx="12065000" cy="18135600"/>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070100" y="1320800"/>
            <a:ext cx="20243800" cy="1107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2070100" y="800100"/>
            <a:ext cx="20243800" cy="332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55253" y="13228625"/>
            <a:ext cx="453238" cy="487375"/>
          </a:xfrm>
          <a:prstGeom prst="rect">
            <a:avLst/>
          </a:prstGeom>
          <a:ln w="12700">
            <a:miter lim="400000"/>
          </a:ln>
        </p:spPr>
        <p:txBody>
          <a:bodyPr wrap="none" lIns="50800" tIns="50800" rIns="50800" bIns="50800" anchor="b">
            <a:spAutoFit/>
          </a:bodyPr>
          <a:lstStyle>
            <a:lvl1pPr>
              <a:defRPr b="1" sz="2400">
                <a:solidFill>
                  <a:srgbClr val="51573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
          <a:srgbClr val="9A7865"/>
        </a:buClr>
        <a:buSzTx/>
        <a:buFontTx/>
        <a:buNone/>
        <a:tabLst/>
        <a:defRPr b="0" baseline="0" cap="none" i="0" spc="0" strike="noStrike" sz="10600" u="none">
          <a:solidFill>
            <a:srgbClr val="85604A"/>
          </a:solidFill>
          <a:uFillTx/>
          <a:latin typeface="+mn-lt"/>
          <a:ea typeface="+mn-ea"/>
          <a:cs typeface="+mn-cs"/>
          <a:sym typeface="Didot"/>
        </a:defRPr>
      </a:lvl1pPr>
      <a:lvl2pPr marL="0" marR="0" indent="0" algn="ctr" defTabSz="825500" rtl="0" latinLnBrk="0">
        <a:lnSpc>
          <a:spcPct val="100000"/>
        </a:lnSpc>
        <a:spcBef>
          <a:spcPts val="0"/>
        </a:spcBef>
        <a:spcAft>
          <a:spcPts val="0"/>
        </a:spcAft>
        <a:buClr>
          <a:srgbClr val="9A7865"/>
        </a:buClr>
        <a:buSzTx/>
        <a:buFontTx/>
        <a:buNone/>
        <a:tabLst/>
        <a:defRPr b="0" baseline="0" cap="none" i="0" spc="0" strike="noStrike" sz="10600" u="none">
          <a:solidFill>
            <a:srgbClr val="85604A"/>
          </a:solidFill>
          <a:uFillTx/>
          <a:latin typeface="+mn-lt"/>
          <a:ea typeface="+mn-ea"/>
          <a:cs typeface="+mn-cs"/>
          <a:sym typeface="Didot"/>
        </a:defRPr>
      </a:lvl2pPr>
      <a:lvl3pPr marL="0" marR="0" indent="0" algn="ctr" defTabSz="825500" rtl="0" latinLnBrk="0">
        <a:lnSpc>
          <a:spcPct val="100000"/>
        </a:lnSpc>
        <a:spcBef>
          <a:spcPts val="0"/>
        </a:spcBef>
        <a:spcAft>
          <a:spcPts val="0"/>
        </a:spcAft>
        <a:buClr>
          <a:srgbClr val="9A7865"/>
        </a:buClr>
        <a:buSzTx/>
        <a:buFontTx/>
        <a:buNone/>
        <a:tabLst/>
        <a:defRPr b="0" baseline="0" cap="none" i="0" spc="0" strike="noStrike" sz="10600" u="none">
          <a:solidFill>
            <a:srgbClr val="85604A"/>
          </a:solidFill>
          <a:uFillTx/>
          <a:latin typeface="+mn-lt"/>
          <a:ea typeface="+mn-ea"/>
          <a:cs typeface="+mn-cs"/>
          <a:sym typeface="Didot"/>
        </a:defRPr>
      </a:lvl3pPr>
      <a:lvl4pPr marL="0" marR="0" indent="0" algn="ctr" defTabSz="825500" rtl="0" latinLnBrk="0">
        <a:lnSpc>
          <a:spcPct val="100000"/>
        </a:lnSpc>
        <a:spcBef>
          <a:spcPts val="0"/>
        </a:spcBef>
        <a:spcAft>
          <a:spcPts val="0"/>
        </a:spcAft>
        <a:buClr>
          <a:srgbClr val="9A7865"/>
        </a:buClr>
        <a:buSzTx/>
        <a:buFontTx/>
        <a:buNone/>
        <a:tabLst/>
        <a:defRPr b="0" baseline="0" cap="none" i="0" spc="0" strike="noStrike" sz="10600" u="none">
          <a:solidFill>
            <a:srgbClr val="85604A"/>
          </a:solidFill>
          <a:uFillTx/>
          <a:latin typeface="+mn-lt"/>
          <a:ea typeface="+mn-ea"/>
          <a:cs typeface="+mn-cs"/>
          <a:sym typeface="Didot"/>
        </a:defRPr>
      </a:lvl4pPr>
      <a:lvl5pPr marL="0" marR="0" indent="0" algn="ctr" defTabSz="825500" rtl="0" latinLnBrk="0">
        <a:lnSpc>
          <a:spcPct val="100000"/>
        </a:lnSpc>
        <a:spcBef>
          <a:spcPts val="0"/>
        </a:spcBef>
        <a:spcAft>
          <a:spcPts val="0"/>
        </a:spcAft>
        <a:buClr>
          <a:srgbClr val="9A7865"/>
        </a:buClr>
        <a:buSzTx/>
        <a:buFontTx/>
        <a:buNone/>
        <a:tabLst/>
        <a:defRPr b="0" baseline="0" cap="none" i="0" spc="0" strike="noStrike" sz="10600" u="none">
          <a:solidFill>
            <a:srgbClr val="85604A"/>
          </a:solidFill>
          <a:uFillTx/>
          <a:latin typeface="+mn-lt"/>
          <a:ea typeface="+mn-ea"/>
          <a:cs typeface="+mn-cs"/>
          <a:sym typeface="Didot"/>
        </a:defRPr>
      </a:lvl5pPr>
      <a:lvl6pPr marL="0" marR="0" indent="0" algn="ctr" defTabSz="825500" rtl="0" latinLnBrk="0">
        <a:lnSpc>
          <a:spcPct val="100000"/>
        </a:lnSpc>
        <a:spcBef>
          <a:spcPts val="0"/>
        </a:spcBef>
        <a:spcAft>
          <a:spcPts val="0"/>
        </a:spcAft>
        <a:buClr>
          <a:srgbClr val="9A7865"/>
        </a:buClr>
        <a:buSzTx/>
        <a:buFontTx/>
        <a:buNone/>
        <a:tabLst/>
        <a:defRPr b="0" baseline="0" cap="none" i="0" spc="0" strike="noStrike" sz="10600" u="none">
          <a:solidFill>
            <a:srgbClr val="85604A"/>
          </a:solidFill>
          <a:uFillTx/>
          <a:latin typeface="+mn-lt"/>
          <a:ea typeface="+mn-ea"/>
          <a:cs typeface="+mn-cs"/>
          <a:sym typeface="Didot"/>
        </a:defRPr>
      </a:lvl6pPr>
      <a:lvl7pPr marL="0" marR="0" indent="0" algn="ctr" defTabSz="825500" rtl="0" latinLnBrk="0">
        <a:lnSpc>
          <a:spcPct val="100000"/>
        </a:lnSpc>
        <a:spcBef>
          <a:spcPts val="0"/>
        </a:spcBef>
        <a:spcAft>
          <a:spcPts val="0"/>
        </a:spcAft>
        <a:buClr>
          <a:srgbClr val="9A7865"/>
        </a:buClr>
        <a:buSzTx/>
        <a:buFontTx/>
        <a:buNone/>
        <a:tabLst/>
        <a:defRPr b="0" baseline="0" cap="none" i="0" spc="0" strike="noStrike" sz="10600" u="none">
          <a:solidFill>
            <a:srgbClr val="85604A"/>
          </a:solidFill>
          <a:uFillTx/>
          <a:latin typeface="+mn-lt"/>
          <a:ea typeface="+mn-ea"/>
          <a:cs typeface="+mn-cs"/>
          <a:sym typeface="Didot"/>
        </a:defRPr>
      </a:lvl7pPr>
      <a:lvl8pPr marL="0" marR="0" indent="0" algn="ctr" defTabSz="825500" rtl="0" latinLnBrk="0">
        <a:lnSpc>
          <a:spcPct val="100000"/>
        </a:lnSpc>
        <a:spcBef>
          <a:spcPts val="0"/>
        </a:spcBef>
        <a:spcAft>
          <a:spcPts val="0"/>
        </a:spcAft>
        <a:buClr>
          <a:srgbClr val="9A7865"/>
        </a:buClr>
        <a:buSzTx/>
        <a:buFontTx/>
        <a:buNone/>
        <a:tabLst/>
        <a:defRPr b="0" baseline="0" cap="none" i="0" spc="0" strike="noStrike" sz="10600" u="none">
          <a:solidFill>
            <a:srgbClr val="85604A"/>
          </a:solidFill>
          <a:uFillTx/>
          <a:latin typeface="+mn-lt"/>
          <a:ea typeface="+mn-ea"/>
          <a:cs typeface="+mn-cs"/>
          <a:sym typeface="Didot"/>
        </a:defRPr>
      </a:lvl8pPr>
      <a:lvl9pPr marL="0" marR="0" indent="0" algn="ctr" defTabSz="825500" rtl="0" latinLnBrk="0">
        <a:lnSpc>
          <a:spcPct val="100000"/>
        </a:lnSpc>
        <a:spcBef>
          <a:spcPts val="0"/>
        </a:spcBef>
        <a:spcAft>
          <a:spcPts val="0"/>
        </a:spcAft>
        <a:buClr>
          <a:srgbClr val="9A7865"/>
        </a:buClr>
        <a:buSzTx/>
        <a:buFontTx/>
        <a:buNone/>
        <a:tabLst/>
        <a:defRPr b="0" baseline="0" cap="none" i="0" spc="0" strike="noStrike" sz="10600" u="none">
          <a:solidFill>
            <a:srgbClr val="85604A"/>
          </a:solidFill>
          <a:uFillTx/>
          <a:latin typeface="+mn-lt"/>
          <a:ea typeface="+mn-ea"/>
          <a:cs typeface="+mn-cs"/>
          <a:sym typeface="Didot"/>
        </a:defRPr>
      </a:lvl9pPr>
    </p:titleStyle>
    <p:bodyStyle>
      <a:lvl1pPr marL="571500" marR="0" indent="-571500" algn="l" defTabSz="825500" rtl="0" latinLnBrk="0">
        <a:lnSpc>
          <a:spcPct val="100000"/>
        </a:lnSpc>
        <a:spcBef>
          <a:spcPts val="4500"/>
        </a:spcBef>
        <a:spcAft>
          <a:spcPts val="0"/>
        </a:spcAft>
        <a:buClr>
          <a:srgbClr val="9A7865"/>
        </a:buClr>
        <a:buSzPct val="40000"/>
        <a:buFontTx/>
        <a:buBlip>
          <a:blip r:embed="rId3"/>
        </a:buBlip>
        <a:tabLst/>
        <a:defRPr b="0" baseline="0" cap="none" i="0" spc="0" strike="noStrike" sz="5000" u="none">
          <a:solidFill>
            <a:srgbClr val="625B48"/>
          </a:solidFill>
          <a:uFillTx/>
          <a:latin typeface="+mn-lt"/>
          <a:ea typeface="+mn-ea"/>
          <a:cs typeface="+mn-cs"/>
          <a:sym typeface="Didot"/>
        </a:defRPr>
      </a:lvl1pPr>
      <a:lvl2pPr marL="1143000" marR="0" indent="-571500" algn="l" defTabSz="825500" rtl="0" latinLnBrk="0">
        <a:lnSpc>
          <a:spcPct val="100000"/>
        </a:lnSpc>
        <a:spcBef>
          <a:spcPts val="4500"/>
        </a:spcBef>
        <a:spcAft>
          <a:spcPts val="0"/>
        </a:spcAft>
        <a:buClr>
          <a:srgbClr val="9A7865"/>
        </a:buClr>
        <a:buSzPct val="40000"/>
        <a:buFontTx/>
        <a:buBlip>
          <a:blip r:embed="rId3"/>
        </a:buBlip>
        <a:tabLst/>
        <a:defRPr b="0" baseline="0" cap="none" i="0" spc="0" strike="noStrike" sz="5000" u="none">
          <a:solidFill>
            <a:srgbClr val="625B48"/>
          </a:solidFill>
          <a:uFillTx/>
          <a:latin typeface="+mn-lt"/>
          <a:ea typeface="+mn-ea"/>
          <a:cs typeface="+mn-cs"/>
          <a:sym typeface="Didot"/>
        </a:defRPr>
      </a:lvl2pPr>
      <a:lvl3pPr marL="1714500" marR="0" indent="-571500" algn="l" defTabSz="825500" rtl="0" latinLnBrk="0">
        <a:lnSpc>
          <a:spcPct val="100000"/>
        </a:lnSpc>
        <a:spcBef>
          <a:spcPts val="4500"/>
        </a:spcBef>
        <a:spcAft>
          <a:spcPts val="0"/>
        </a:spcAft>
        <a:buClr>
          <a:srgbClr val="9A7865"/>
        </a:buClr>
        <a:buSzPct val="40000"/>
        <a:buFontTx/>
        <a:buBlip>
          <a:blip r:embed="rId3"/>
        </a:buBlip>
        <a:tabLst/>
        <a:defRPr b="0" baseline="0" cap="none" i="0" spc="0" strike="noStrike" sz="5000" u="none">
          <a:solidFill>
            <a:srgbClr val="625B48"/>
          </a:solidFill>
          <a:uFillTx/>
          <a:latin typeface="+mn-lt"/>
          <a:ea typeface="+mn-ea"/>
          <a:cs typeface="+mn-cs"/>
          <a:sym typeface="Didot"/>
        </a:defRPr>
      </a:lvl3pPr>
      <a:lvl4pPr marL="2286000" marR="0" indent="-571500" algn="l" defTabSz="825500" rtl="0" latinLnBrk="0">
        <a:lnSpc>
          <a:spcPct val="100000"/>
        </a:lnSpc>
        <a:spcBef>
          <a:spcPts val="4500"/>
        </a:spcBef>
        <a:spcAft>
          <a:spcPts val="0"/>
        </a:spcAft>
        <a:buClr>
          <a:srgbClr val="9A7865"/>
        </a:buClr>
        <a:buSzPct val="40000"/>
        <a:buFontTx/>
        <a:buBlip>
          <a:blip r:embed="rId3"/>
        </a:buBlip>
        <a:tabLst/>
        <a:defRPr b="0" baseline="0" cap="none" i="0" spc="0" strike="noStrike" sz="5000" u="none">
          <a:solidFill>
            <a:srgbClr val="625B48"/>
          </a:solidFill>
          <a:uFillTx/>
          <a:latin typeface="+mn-lt"/>
          <a:ea typeface="+mn-ea"/>
          <a:cs typeface="+mn-cs"/>
          <a:sym typeface="Didot"/>
        </a:defRPr>
      </a:lvl4pPr>
      <a:lvl5pPr marL="2857500" marR="0" indent="-571500" algn="l" defTabSz="825500" rtl="0" latinLnBrk="0">
        <a:lnSpc>
          <a:spcPct val="100000"/>
        </a:lnSpc>
        <a:spcBef>
          <a:spcPts val="4500"/>
        </a:spcBef>
        <a:spcAft>
          <a:spcPts val="0"/>
        </a:spcAft>
        <a:buClr>
          <a:srgbClr val="9A7865"/>
        </a:buClr>
        <a:buSzPct val="40000"/>
        <a:buFontTx/>
        <a:buBlip>
          <a:blip r:embed="rId3"/>
        </a:buBlip>
        <a:tabLst/>
        <a:defRPr b="0" baseline="0" cap="none" i="0" spc="0" strike="noStrike" sz="5000" u="none">
          <a:solidFill>
            <a:srgbClr val="625B48"/>
          </a:solidFill>
          <a:uFillTx/>
          <a:latin typeface="+mn-lt"/>
          <a:ea typeface="+mn-ea"/>
          <a:cs typeface="+mn-cs"/>
          <a:sym typeface="Didot"/>
        </a:defRPr>
      </a:lvl5pPr>
      <a:lvl6pPr marL="3429000" marR="0" indent="-571500" algn="l" defTabSz="825500" rtl="0" latinLnBrk="0">
        <a:lnSpc>
          <a:spcPct val="100000"/>
        </a:lnSpc>
        <a:spcBef>
          <a:spcPts val="4500"/>
        </a:spcBef>
        <a:spcAft>
          <a:spcPts val="0"/>
        </a:spcAft>
        <a:buClr>
          <a:srgbClr val="9A7865"/>
        </a:buClr>
        <a:buSzPct val="40000"/>
        <a:buFontTx/>
        <a:buBlip>
          <a:blip r:embed="rId3"/>
        </a:buBlip>
        <a:tabLst/>
        <a:defRPr b="0" baseline="0" cap="none" i="0" spc="0" strike="noStrike" sz="5000" u="none">
          <a:solidFill>
            <a:srgbClr val="625B48"/>
          </a:solidFill>
          <a:uFillTx/>
          <a:latin typeface="+mn-lt"/>
          <a:ea typeface="+mn-ea"/>
          <a:cs typeface="+mn-cs"/>
          <a:sym typeface="Didot"/>
        </a:defRPr>
      </a:lvl6pPr>
      <a:lvl7pPr marL="4000500" marR="0" indent="-571500" algn="l" defTabSz="825500" rtl="0" latinLnBrk="0">
        <a:lnSpc>
          <a:spcPct val="100000"/>
        </a:lnSpc>
        <a:spcBef>
          <a:spcPts val="4500"/>
        </a:spcBef>
        <a:spcAft>
          <a:spcPts val="0"/>
        </a:spcAft>
        <a:buClr>
          <a:srgbClr val="9A7865"/>
        </a:buClr>
        <a:buSzPct val="40000"/>
        <a:buFontTx/>
        <a:buBlip>
          <a:blip r:embed="rId3"/>
        </a:buBlip>
        <a:tabLst/>
        <a:defRPr b="0" baseline="0" cap="none" i="0" spc="0" strike="noStrike" sz="5000" u="none">
          <a:solidFill>
            <a:srgbClr val="625B48"/>
          </a:solidFill>
          <a:uFillTx/>
          <a:latin typeface="+mn-lt"/>
          <a:ea typeface="+mn-ea"/>
          <a:cs typeface="+mn-cs"/>
          <a:sym typeface="Didot"/>
        </a:defRPr>
      </a:lvl7pPr>
      <a:lvl8pPr marL="4572000" marR="0" indent="-571500" algn="l" defTabSz="825500" rtl="0" latinLnBrk="0">
        <a:lnSpc>
          <a:spcPct val="100000"/>
        </a:lnSpc>
        <a:spcBef>
          <a:spcPts val="4500"/>
        </a:spcBef>
        <a:spcAft>
          <a:spcPts val="0"/>
        </a:spcAft>
        <a:buClr>
          <a:srgbClr val="9A7865"/>
        </a:buClr>
        <a:buSzPct val="40000"/>
        <a:buFontTx/>
        <a:buBlip>
          <a:blip r:embed="rId3"/>
        </a:buBlip>
        <a:tabLst/>
        <a:defRPr b="0" baseline="0" cap="none" i="0" spc="0" strike="noStrike" sz="5000" u="none">
          <a:solidFill>
            <a:srgbClr val="625B48"/>
          </a:solidFill>
          <a:uFillTx/>
          <a:latin typeface="+mn-lt"/>
          <a:ea typeface="+mn-ea"/>
          <a:cs typeface="+mn-cs"/>
          <a:sym typeface="Didot"/>
        </a:defRPr>
      </a:lvl8pPr>
      <a:lvl9pPr marL="5143500" marR="0" indent="-571500" algn="l" defTabSz="825500" rtl="0" latinLnBrk="0">
        <a:lnSpc>
          <a:spcPct val="100000"/>
        </a:lnSpc>
        <a:spcBef>
          <a:spcPts val="4500"/>
        </a:spcBef>
        <a:spcAft>
          <a:spcPts val="0"/>
        </a:spcAft>
        <a:buClr>
          <a:srgbClr val="9A7865"/>
        </a:buClr>
        <a:buSzPct val="40000"/>
        <a:buFontTx/>
        <a:buBlip>
          <a:blip r:embed="rId3"/>
        </a:buBlip>
        <a:tabLst/>
        <a:defRPr b="0" baseline="0" cap="none" i="0" spc="0" strike="noStrike" sz="5000" u="none">
          <a:solidFill>
            <a:srgbClr val="625B48"/>
          </a:solidFill>
          <a:uFillTx/>
          <a:latin typeface="+mn-lt"/>
          <a:ea typeface="+mn-ea"/>
          <a:cs typeface="+mn-cs"/>
          <a:sym typeface="Didot"/>
        </a:defRPr>
      </a:lvl9pPr>
    </p:bodyStyle>
    <p:otherStyle>
      <a:lvl1pPr marL="0" marR="0" indent="0" algn="ctr" defTabSz="825500" latinLnBrk="0">
        <a:lnSpc>
          <a:spcPct val="100000"/>
        </a:lnSpc>
        <a:spcBef>
          <a:spcPts val="0"/>
        </a:spcBef>
        <a:spcAft>
          <a:spcPts val="0"/>
        </a:spcAft>
        <a:buClr>
          <a:srgbClr val="9A7865"/>
        </a:buClr>
        <a:buSzTx/>
        <a:buFontTx/>
        <a:buNone/>
        <a:tabLst/>
        <a:defRPr b="1" baseline="0" cap="none" i="0" spc="0" strike="noStrike" sz="2400" u="none">
          <a:solidFill>
            <a:schemeClr val="tx1"/>
          </a:solidFill>
          <a:uFillTx/>
          <a:latin typeface="+mn-lt"/>
          <a:ea typeface="+mn-ea"/>
          <a:cs typeface="+mn-cs"/>
          <a:sym typeface="Didot"/>
        </a:defRPr>
      </a:lvl1pPr>
      <a:lvl2pPr marL="0" marR="0" indent="228600" algn="ctr" defTabSz="825500" latinLnBrk="0">
        <a:lnSpc>
          <a:spcPct val="100000"/>
        </a:lnSpc>
        <a:spcBef>
          <a:spcPts val="0"/>
        </a:spcBef>
        <a:spcAft>
          <a:spcPts val="0"/>
        </a:spcAft>
        <a:buClr>
          <a:srgbClr val="9A7865"/>
        </a:buClr>
        <a:buSzTx/>
        <a:buFontTx/>
        <a:buNone/>
        <a:tabLst/>
        <a:defRPr b="1" baseline="0" cap="none" i="0" spc="0" strike="noStrike" sz="2400" u="none">
          <a:solidFill>
            <a:schemeClr val="tx1"/>
          </a:solidFill>
          <a:uFillTx/>
          <a:latin typeface="+mn-lt"/>
          <a:ea typeface="+mn-ea"/>
          <a:cs typeface="+mn-cs"/>
          <a:sym typeface="Didot"/>
        </a:defRPr>
      </a:lvl2pPr>
      <a:lvl3pPr marL="0" marR="0" indent="457200" algn="ctr" defTabSz="825500" latinLnBrk="0">
        <a:lnSpc>
          <a:spcPct val="100000"/>
        </a:lnSpc>
        <a:spcBef>
          <a:spcPts val="0"/>
        </a:spcBef>
        <a:spcAft>
          <a:spcPts val="0"/>
        </a:spcAft>
        <a:buClr>
          <a:srgbClr val="9A7865"/>
        </a:buClr>
        <a:buSzTx/>
        <a:buFontTx/>
        <a:buNone/>
        <a:tabLst/>
        <a:defRPr b="1" baseline="0" cap="none" i="0" spc="0" strike="noStrike" sz="2400" u="none">
          <a:solidFill>
            <a:schemeClr val="tx1"/>
          </a:solidFill>
          <a:uFillTx/>
          <a:latin typeface="+mn-lt"/>
          <a:ea typeface="+mn-ea"/>
          <a:cs typeface="+mn-cs"/>
          <a:sym typeface="Didot"/>
        </a:defRPr>
      </a:lvl3pPr>
      <a:lvl4pPr marL="0" marR="0" indent="685800" algn="ctr" defTabSz="825500" latinLnBrk="0">
        <a:lnSpc>
          <a:spcPct val="100000"/>
        </a:lnSpc>
        <a:spcBef>
          <a:spcPts val="0"/>
        </a:spcBef>
        <a:spcAft>
          <a:spcPts val="0"/>
        </a:spcAft>
        <a:buClr>
          <a:srgbClr val="9A7865"/>
        </a:buClr>
        <a:buSzTx/>
        <a:buFontTx/>
        <a:buNone/>
        <a:tabLst/>
        <a:defRPr b="1" baseline="0" cap="none" i="0" spc="0" strike="noStrike" sz="2400" u="none">
          <a:solidFill>
            <a:schemeClr val="tx1"/>
          </a:solidFill>
          <a:uFillTx/>
          <a:latin typeface="+mn-lt"/>
          <a:ea typeface="+mn-ea"/>
          <a:cs typeface="+mn-cs"/>
          <a:sym typeface="Didot"/>
        </a:defRPr>
      </a:lvl4pPr>
      <a:lvl5pPr marL="0" marR="0" indent="914400" algn="ctr" defTabSz="825500" latinLnBrk="0">
        <a:lnSpc>
          <a:spcPct val="100000"/>
        </a:lnSpc>
        <a:spcBef>
          <a:spcPts val="0"/>
        </a:spcBef>
        <a:spcAft>
          <a:spcPts val="0"/>
        </a:spcAft>
        <a:buClr>
          <a:srgbClr val="9A7865"/>
        </a:buClr>
        <a:buSzTx/>
        <a:buFontTx/>
        <a:buNone/>
        <a:tabLst/>
        <a:defRPr b="1" baseline="0" cap="none" i="0" spc="0" strike="noStrike" sz="2400" u="none">
          <a:solidFill>
            <a:schemeClr val="tx1"/>
          </a:solidFill>
          <a:uFillTx/>
          <a:latin typeface="+mn-lt"/>
          <a:ea typeface="+mn-ea"/>
          <a:cs typeface="+mn-cs"/>
          <a:sym typeface="Didot"/>
        </a:defRPr>
      </a:lvl5pPr>
      <a:lvl6pPr marL="0" marR="0" indent="1143000" algn="ctr" defTabSz="825500" latinLnBrk="0">
        <a:lnSpc>
          <a:spcPct val="100000"/>
        </a:lnSpc>
        <a:spcBef>
          <a:spcPts val="0"/>
        </a:spcBef>
        <a:spcAft>
          <a:spcPts val="0"/>
        </a:spcAft>
        <a:buClr>
          <a:srgbClr val="9A7865"/>
        </a:buClr>
        <a:buSzTx/>
        <a:buFontTx/>
        <a:buNone/>
        <a:tabLst/>
        <a:defRPr b="1" baseline="0" cap="none" i="0" spc="0" strike="noStrike" sz="2400" u="none">
          <a:solidFill>
            <a:schemeClr val="tx1"/>
          </a:solidFill>
          <a:uFillTx/>
          <a:latin typeface="+mn-lt"/>
          <a:ea typeface="+mn-ea"/>
          <a:cs typeface="+mn-cs"/>
          <a:sym typeface="Didot"/>
        </a:defRPr>
      </a:lvl6pPr>
      <a:lvl7pPr marL="0" marR="0" indent="1371600" algn="ctr" defTabSz="825500" latinLnBrk="0">
        <a:lnSpc>
          <a:spcPct val="100000"/>
        </a:lnSpc>
        <a:spcBef>
          <a:spcPts val="0"/>
        </a:spcBef>
        <a:spcAft>
          <a:spcPts val="0"/>
        </a:spcAft>
        <a:buClr>
          <a:srgbClr val="9A7865"/>
        </a:buClr>
        <a:buSzTx/>
        <a:buFontTx/>
        <a:buNone/>
        <a:tabLst/>
        <a:defRPr b="1" baseline="0" cap="none" i="0" spc="0" strike="noStrike" sz="2400" u="none">
          <a:solidFill>
            <a:schemeClr val="tx1"/>
          </a:solidFill>
          <a:uFillTx/>
          <a:latin typeface="+mn-lt"/>
          <a:ea typeface="+mn-ea"/>
          <a:cs typeface="+mn-cs"/>
          <a:sym typeface="Didot"/>
        </a:defRPr>
      </a:lvl7pPr>
      <a:lvl8pPr marL="0" marR="0" indent="1600200" algn="ctr" defTabSz="825500" latinLnBrk="0">
        <a:lnSpc>
          <a:spcPct val="100000"/>
        </a:lnSpc>
        <a:spcBef>
          <a:spcPts val="0"/>
        </a:spcBef>
        <a:spcAft>
          <a:spcPts val="0"/>
        </a:spcAft>
        <a:buClr>
          <a:srgbClr val="9A7865"/>
        </a:buClr>
        <a:buSzTx/>
        <a:buFontTx/>
        <a:buNone/>
        <a:tabLst/>
        <a:defRPr b="1" baseline="0" cap="none" i="0" spc="0" strike="noStrike" sz="2400" u="none">
          <a:solidFill>
            <a:schemeClr val="tx1"/>
          </a:solidFill>
          <a:uFillTx/>
          <a:latin typeface="+mn-lt"/>
          <a:ea typeface="+mn-ea"/>
          <a:cs typeface="+mn-cs"/>
          <a:sym typeface="Didot"/>
        </a:defRPr>
      </a:lvl8pPr>
      <a:lvl9pPr marL="0" marR="0" indent="1828800" algn="ctr" defTabSz="825500" latinLnBrk="0">
        <a:lnSpc>
          <a:spcPct val="100000"/>
        </a:lnSpc>
        <a:spcBef>
          <a:spcPts val="0"/>
        </a:spcBef>
        <a:spcAft>
          <a:spcPts val="0"/>
        </a:spcAft>
        <a:buClr>
          <a:srgbClr val="9A7865"/>
        </a:buClr>
        <a:buSzTx/>
        <a:buFontTx/>
        <a:buNone/>
        <a:tabLst/>
        <a:defRPr b="1" baseline="0" cap="none" i="0" spc="0" strike="noStrike" sz="2400" u="none">
          <a:solidFill>
            <a:schemeClr val="tx1"/>
          </a:solidFill>
          <a:uFillTx/>
          <a:latin typeface="+mn-lt"/>
          <a:ea typeface="+mn-ea"/>
          <a:cs typeface="+mn-cs"/>
          <a:sym typeface="Dido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Dream big:…"/>
          <p:cNvSpPr txBox="1"/>
          <p:nvPr>
            <p:ph type="ctrTitle"/>
          </p:nvPr>
        </p:nvSpPr>
        <p:spPr>
          <a:prstGeom prst="rect">
            <a:avLst/>
          </a:prstGeom>
        </p:spPr>
        <p:txBody>
          <a:bodyPr/>
          <a:lstStyle/>
          <a:p>
            <a:pPr>
              <a:defRPr>
                <a:solidFill>
                  <a:schemeClr val="accent4">
                    <a:hueOff val="-64547"/>
                    <a:satOff val="-3500"/>
                    <a:lumOff val="-29002"/>
                  </a:schemeClr>
                </a:solidFill>
              </a:defRPr>
            </a:pPr>
            <a:r>
              <a:t>Dream big:</a:t>
            </a:r>
          </a:p>
          <a:p>
            <a:pPr>
              <a:buClrTx/>
              <a:defRPr i="1" sz="8400">
                <a:solidFill>
                  <a:schemeClr val="accent4">
                    <a:hueOff val="-64547"/>
                    <a:satOff val="-3500"/>
                    <a:lumOff val="-29002"/>
                  </a:schemeClr>
                </a:solidFill>
              </a:defRPr>
            </a:pPr>
            <a:r>
              <a:t>Transformation by mind renewal</a:t>
            </a:r>
          </a:p>
        </p:txBody>
      </p:sp>
      <p:sp>
        <p:nvSpPr>
          <p:cNvPr id="120" name="Finding our place in the master story"/>
          <p:cNvSpPr txBox="1"/>
          <p:nvPr>
            <p:ph type="subTitle" sz="quarter" idx="1"/>
          </p:nvPr>
        </p:nvSpPr>
        <p:spPr>
          <a:xfrm>
            <a:off x="2070100" y="7696200"/>
            <a:ext cx="20243800" cy="3149600"/>
          </a:xfrm>
          <a:prstGeom prst="rect">
            <a:avLst/>
          </a:prstGeom>
        </p:spPr>
        <p:txBody>
          <a:bodyPr/>
          <a:lstStyle>
            <a:lvl1pPr>
              <a:defRPr sz="6000">
                <a:solidFill>
                  <a:schemeClr val="accent5">
                    <a:hueOff val="122773"/>
                    <a:satOff val="6301"/>
                    <a:lumOff val="-20829"/>
                  </a:schemeClr>
                </a:solidFill>
                <a:latin typeface="Trebuchet MS"/>
                <a:ea typeface="Trebuchet MS"/>
                <a:cs typeface="Trebuchet MS"/>
                <a:sym typeface="Trebuchet MS"/>
              </a:defRPr>
            </a:lvl1pPr>
          </a:lstStyle>
          <a:p>
            <a:pPr/>
            <a:r>
              <a:t>Finding our place in the master story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Genesis 3.16"/>
          <p:cNvSpPr txBox="1"/>
          <p:nvPr>
            <p:ph type="title"/>
          </p:nvPr>
        </p:nvSpPr>
        <p:spPr>
          <a:prstGeom prst="rect">
            <a:avLst/>
          </a:prstGeom>
        </p:spPr>
        <p:txBody>
          <a:bodyPr/>
          <a:lstStyle/>
          <a:p>
            <a:pPr/>
            <a:r>
              <a:t>Genesis 3.16</a:t>
            </a:r>
          </a:p>
        </p:txBody>
      </p:sp>
      <p:sp>
        <p:nvSpPr>
          <p:cNvPr id="152" name="To the woman he said, …. Your desire shall be contrary to your husband, but he shall rule over you.”"/>
          <p:cNvSpPr txBox="1"/>
          <p:nvPr>
            <p:ph type="body" idx="1"/>
          </p:nvPr>
        </p:nvSpPr>
        <p:spPr>
          <a:prstGeom prst="rect">
            <a:avLst/>
          </a:prstGeom>
        </p:spPr>
        <p:txBody>
          <a:bodyPr/>
          <a:lstStyle/>
          <a:p>
            <a:pPr>
              <a:buBlip>
                <a:blip r:embed="rId2"/>
              </a:buBlip>
              <a:defRPr sz="6600">
                <a:solidFill>
                  <a:srgbClr val="000000"/>
                </a:solidFill>
                <a:latin typeface="Trebuchet MS"/>
                <a:ea typeface="Trebuchet MS"/>
                <a:cs typeface="Trebuchet MS"/>
                <a:sym typeface="Trebuchet MS"/>
              </a:defRPr>
            </a:pPr>
            <a:r>
              <a:t>To the woman he said, …. Your </a:t>
            </a:r>
            <a:r>
              <a:rPr>
                <a:solidFill>
                  <a:schemeClr val="accent5">
                    <a:hueOff val="122773"/>
                    <a:satOff val="6301"/>
                    <a:lumOff val="-20829"/>
                  </a:schemeClr>
                </a:solidFill>
              </a:rPr>
              <a:t>desire</a:t>
            </a:r>
            <a:r>
              <a:t> </a:t>
            </a:r>
            <a:r>
              <a:rPr>
                <a:solidFill>
                  <a:schemeClr val="accent5">
                    <a:hueOff val="122773"/>
                    <a:satOff val="6301"/>
                    <a:lumOff val="-20829"/>
                  </a:schemeClr>
                </a:solidFill>
              </a:rPr>
              <a:t>shall be contrary</a:t>
            </a:r>
            <a:r>
              <a:t> to your husband, but </a:t>
            </a:r>
            <a:r>
              <a:rPr>
                <a:solidFill>
                  <a:schemeClr val="accent5">
                    <a:hueOff val="122773"/>
                    <a:satOff val="6301"/>
                    <a:lumOff val="-20829"/>
                  </a:schemeClr>
                </a:solidFill>
              </a:rPr>
              <a:t>he shall rule</a:t>
            </a:r>
            <a:r>
              <a:t> over you.”</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What is the “curse”"/>
          <p:cNvSpPr txBox="1"/>
          <p:nvPr>
            <p:ph type="title"/>
          </p:nvPr>
        </p:nvSpPr>
        <p:spPr>
          <a:prstGeom prst="rect">
            <a:avLst/>
          </a:prstGeom>
        </p:spPr>
        <p:txBody>
          <a:bodyPr/>
          <a:lstStyle/>
          <a:p>
            <a:pPr/>
            <a:r>
              <a:t>What is the “curse”</a:t>
            </a:r>
          </a:p>
        </p:txBody>
      </p:sp>
      <p:sp>
        <p:nvSpPr>
          <p:cNvPr id="155" name="3.16 To the woman he said, …. Your desire shall be contrary to your husband, but he shall rule over you.”"/>
          <p:cNvSpPr txBox="1"/>
          <p:nvPr>
            <p:ph type="body" sz="half" idx="1"/>
          </p:nvPr>
        </p:nvSpPr>
        <p:spPr>
          <a:prstGeom prst="rect">
            <a:avLst/>
          </a:prstGeom>
        </p:spPr>
        <p:txBody>
          <a:bodyPr/>
          <a:lstStyle/>
          <a:p>
            <a:pPr>
              <a:buBlip>
                <a:blip r:embed="rId2"/>
              </a:buBlip>
              <a:defRPr sz="6600">
                <a:solidFill>
                  <a:srgbClr val="000000"/>
                </a:solidFill>
                <a:latin typeface="Trebuchet MS"/>
                <a:ea typeface="Trebuchet MS"/>
                <a:cs typeface="Trebuchet MS"/>
                <a:sym typeface="Trebuchet MS"/>
              </a:defRPr>
            </a:pPr>
            <a:r>
              <a:t>3.16 To the woman he said, …. Your </a:t>
            </a:r>
            <a:r>
              <a:rPr b="1">
                <a:solidFill>
                  <a:schemeClr val="accent5">
                    <a:hueOff val="122773"/>
                    <a:satOff val="6301"/>
                    <a:lumOff val="-20829"/>
                  </a:schemeClr>
                </a:solidFill>
              </a:rPr>
              <a:t>desire</a:t>
            </a:r>
            <a:r>
              <a:t> </a:t>
            </a:r>
            <a:r>
              <a:rPr>
                <a:solidFill>
                  <a:schemeClr val="accent5">
                    <a:hueOff val="122773"/>
                    <a:satOff val="6301"/>
                    <a:lumOff val="-20829"/>
                  </a:schemeClr>
                </a:solidFill>
              </a:rPr>
              <a:t>shall be </a:t>
            </a:r>
            <a:r>
              <a:rPr u="sng">
                <a:solidFill>
                  <a:srgbClr val="009051"/>
                </a:solidFill>
              </a:rPr>
              <a:t>contrary</a:t>
            </a:r>
            <a:r>
              <a:t> to your husband, but </a:t>
            </a:r>
            <a:r>
              <a:rPr>
                <a:solidFill>
                  <a:schemeClr val="accent5">
                    <a:hueOff val="122773"/>
                    <a:satOff val="6301"/>
                    <a:lumOff val="-20829"/>
                  </a:schemeClr>
                </a:solidFill>
              </a:rPr>
              <a:t>he shall </a:t>
            </a:r>
            <a:r>
              <a:rPr b="1">
                <a:solidFill>
                  <a:srgbClr val="FF2600"/>
                </a:solidFill>
              </a:rPr>
              <a:t>rule</a:t>
            </a:r>
            <a:r>
              <a:t> over you.”</a:t>
            </a:r>
          </a:p>
        </p:txBody>
      </p:sp>
      <p:sp>
        <p:nvSpPr>
          <p:cNvPr id="156" name="4.7 sin is crouching at the door. Its desire is contrary to you, but you must rule over it.”"/>
          <p:cNvSpPr txBox="1"/>
          <p:nvPr/>
        </p:nvSpPr>
        <p:spPr>
          <a:xfrm>
            <a:off x="12179300" y="3771900"/>
            <a:ext cx="10007600" cy="803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571500" indent="-571500" algn="l">
              <a:spcBef>
                <a:spcPts val="3900"/>
              </a:spcBef>
              <a:buSzPct val="40000"/>
              <a:buBlip>
                <a:blip r:embed="rId2"/>
              </a:buBlip>
              <a:defRPr sz="6600">
                <a:solidFill>
                  <a:srgbClr val="000000"/>
                </a:solidFill>
                <a:latin typeface="Trebuchet MS"/>
                <a:ea typeface="Trebuchet MS"/>
                <a:cs typeface="Trebuchet MS"/>
                <a:sym typeface="Trebuchet MS"/>
              </a:defRPr>
            </a:pPr>
            <a:r>
              <a:t>4.7 sin is crouching at the door. Its </a:t>
            </a:r>
            <a:r>
              <a:rPr b="1">
                <a:solidFill>
                  <a:schemeClr val="accent5">
                    <a:hueOff val="122773"/>
                    <a:satOff val="6301"/>
                    <a:lumOff val="-20829"/>
                  </a:schemeClr>
                </a:solidFill>
              </a:rPr>
              <a:t>desire</a:t>
            </a:r>
            <a:r>
              <a:rPr>
                <a:solidFill>
                  <a:schemeClr val="accent5">
                    <a:hueOff val="122773"/>
                    <a:satOff val="6301"/>
                    <a:lumOff val="-20829"/>
                  </a:schemeClr>
                </a:solidFill>
              </a:rPr>
              <a:t> is </a:t>
            </a:r>
            <a:r>
              <a:rPr u="sng">
                <a:solidFill>
                  <a:srgbClr val="009051"/>
                </a:solidFill>
              </a:rPr>
              <a:t>contrary</a:t>
            </a:r>
            <a:r>
              <a:t> to you, but </a:t>
            </a:r>
            <a:r>
              <a:rPr>
                <a:solidFill>
                  <a:schemeClr val="accent5">
                    <a:hueOff val="122773"/>
                    <a:satOff val="6301"/>
                    <a:lumOff val="-20829"/>
                  </a:schemeClr>
                </a:solidFill>
              </a:rPr>
              <a:t>you must </a:t>
            </a:r>
            <a:r>
              <a:rPr>
                <a:solidFill>
                  <a:srgbClr val="FF2600"/>
                </a:solidFill>
              </a:rPr>
              <a:t>rule</a:t>
            </a:r>
            <a:r>
              <a:t> over it.”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You shall surely die!"/>
          <p:cNvSpPr txBox="1"/>
          <p:nvPr>
            <p:ph type="title"/>
          </p:nvPr>
        </p:nvSpPr>
        <p:spPr>
          <a:prstGeom prst="rect">
            <a:avLst/>
          </a:prstGeom>
        </p:spPr>
        <p:txBody>
          <a:bodyPr/>
          <a:lstStyle/>
          <a:p>
            <a:pPr/>
            <a:r>
              <a:t>You shall surely die!</a:t>
            </a:r>
          </a:p>
        </p:txBody>
      </p:sp>
      <p:sp>
        <p:nvSpPr>
          <p:cNvPr id="159" name="Internal alienation: psychological death…"/>
          <p:cNvSpPr txBox="1"/>
          <p:nvPr>
            <p:ph type="body" idx="1"/>
          </p:nvPr>
        </p:nvSpPr>
        <p:spPr>
          <a:prstGeom prst="rect">
            <a:avLst/>
          </a:prstGeom>
        </p:spPr>
        <p:txBody>
          <a:bodyPr/>
          <a:lstStyle/>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Internal</a:t>
            </a:r>
            <a:r>
              <a:t> alienation: </a:t>
            </a:r>
            <a:r>
              <a:rPr i="1">
                <a:solidFill>
                  <a:schemeClr val="accent5">
                    <a:hueOff val="122773"/>
                    <a:satOff val="6301"/>
                    <a:lumOff val="-20829"/>
                  </a:schemeClr>
                </a:solidFill>
              </a:rPr>
              <a:t>psychological</a:t>
            </a:r>
            <a:r>
              <a:t> </a:t>
            </a:r>
            <a:r>
              <a:rPr i="1"/>
              <a:t>death</a:t>
            </a:r>
            <a:endParaRPr i="1"/>
          </a:p>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Godward</a:t>
            </a:r>
            <a:r>
              <a:rPr i="1"/>
              <a:t> </a:t>
            </a:r>
            <a:r>
              <a:t>Alienation</a:t>
            </a:r>
            <a:r>
              <a:rPr i="1"/>
              <a:t>: </a:t>
            </a:r>
            <a:r>
              <a:rPr i="1">
                <a:solidFill>
                  <a:schemeClr val="accent5">
                    <a:hueOff val="122773"/>
                    <a:satOff val="6301"/>
                    <a:lumOff val="-20829"/>
                  </a:schemeClr>
                </a:solidFill>
              </a:rPr>
              <a:t>spiritual</a:t>
            </a:r>
            <a:r>
              <a:rPr i="1"/>
              <a:t> death</a:t>
            </a:r>
            <a:endParaRPr i="1"/>
          </a:p>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Social</a:t>
            </a:r>
            <a:r>
              <a:t> Alienation</a:t>
            </a:r>
            <a:r>
              <a:rPr i="1"/>
              <a:t>: </a:t>
            </a:r>
            <a:r>
              <a:rPr i="1">
                <a:solidFill>
                  <a:schemeClr val="accent5">
                    <a:hueOff val="122773"/>
                    <a:satOff val="6301"/>
                    <a:lumOff val="-20829"/>
                  </a:schemeClr>
                </a:solidFill>
              </a:rPr>
              <a:t>relational</a:t>
            </a:r>
            <a:r>
              <a:rPr i="1"/>
              <a:t> death</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Genesis 3.16-19"/>
          <p:cNvSpPr txBox="1"/>
          <p:nvPr>
            <p:ph type="title"/>
          </p:nvPr>
        </p:nvSpPr>
        <p:spPr>
          <a:prstGeom prst="rect">
            <a:avLst/>
          </a:prstGeom>
        </p:spPr>
        <p:txBody>
          <a:bodyPr/>
          <a:lstStyle/>
          <a:p>
            <a:pPr/>
            <a:r>
              <a:t>Genesis 3.16-19</a:t>
            </a:r>
          </a:p>
        </p:txBody>
      </p:sp>
      <p:sp>
        <p:nvSpPr>
          <p:cNvPr id="162" name="To the woman he said, “I will surely multiply your pain in childbearing; in pain you shall bring forth children. And to Adam he said, “Because you have listened to the voice of your wife and have eaten of the tree .. cursed is the ground because of you; "/>
          <p:cNvSpPr txBox="1"/>
          <p:nvPr>
            <p:ph type="body" idx="1"/>
          </p:nvPr>
        </p:nvSpPr>
        <p:spPr>
          <a:prstGeom prst="rect">
            <a:avLst/>
          </a:prstGeom>
        </p:spPr>
        <p:txBody>
          <a:bodyPr/>
          <a:lstStyle/>
          <a:p>
            <a:pPr>
              <a:buBlip>
                <a:blip r:embed="rId2"/>
              </a:buBlip>
              <a:defRPr sz="6600">
                <a:solidFill>
                  <a:srgbClr val="000000"/>
                </a:solidFill>
                <a:latin typeface="Trebuchet MS"/>
                <a:ea typeface="Trebuchet MS"/>
                <a:cs typeface="Trebuchet MS"/>
                <a:sym typeface="Trebuchet MS"/>
              </a:defRPr>
            </a:pPr>
            <a:r>
              <a:t>To the woman he said, “I will surely multiply </a:t>
            </a:r>
            <a:r>
              <a:rPr>
                <a:solidFill>
                  <a:schemeClr val="accent5">
                    <a:hueOff val="122773"/>
                    <a:satOff val="6301"/>
                    <a:lumOff val="-20829"/>
                  </a:schemeClr>
                </a:solidFill>
              </a:rPr>
              <a:t>your pain </a:t>
            </a:r>
            <a:r>
              <a:t>in childbearing; </a:t>
            </a:r>
            <a:r>
              <a:rPr>
                <a:solidFill>
                  <a:schemeClr val="accent5">
                    <a:hueOff val="122773"/>
                    <a:satOff val="6301"/>
                    <a:lumOff val="-20829"/>
                  </a:schemeClr>
                </a:solidFill>
              </a:rPr>
              <a:t>in pain</a:t>
            </a:r>
            <a:r>
              <a:t> you shall bring forth children. And to Adam he said, “Because you have listened to the voice of your wife and have eaten of the tree .. cursed is the ground because of you; </a:t>
            </a:r>
            <a:r>
              <a:rPr>
                <a:solidFill>
                  <a:schemeClr val="accent5">
                    <a:hueOff val="122773"/>
                    <a:satOff val="6301"/>
                    <a:lumOff val="-20829"/>
                  </a:schemeClr>
                </a:solidFill>
              </a:rPr>
              <a:t>in pain</a:t>
            </a:r>
            <a:r>
              <a:t> you shall eat of it all the days of your life; </a:t>
            </a:r>
            <a:r>
              <a:rPr>
                <a:solidFill>
                  <a:schemeClr val="accent5">
                    <a:hueOff val="122773"/>
                    <a:satOff val="6301"/>
                    <a:lumOff val="-20829"/>
                  </a:schemeClr>
                </a:solidFill>
              </a:rPr>
              <a:t>thorns and thistles</a:t>
            </a:r>
            <a:r>
              <a:t> it shall bring forth for you ….By the sweat of your face you shall eat bread,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Romans 8.20-22"/>
          <p:cNvSpPr txBox="1"/>
          <p:nvPr>
            <p:ph type="title"/>
          </p:nvPr>
        </p:nvSpPr>
        <p:spPr>
          <a:prstGeom prst="rect">
            <a:avLst/>
          </a:prstGeom>
        </p:spPr>
        <p:txBody>
          <a:bodyPr/>
          <a:lstStyle/>
          <a:p>
            <a:pPr/>
            <a:r>
              <a:t>Romans 8.20-22</a:t>
            </a:r>
          </a:p>
        </p:txBody>
      </p:sp>
      <p:sp>
        <p:nvSpPr>
          <p:cNvPr id="165" name="For the creation was subjected to futility….in hope that the creation itself will be set free from its bondage to corruption and obtain the freedom of the glory of the children of God. For we know that the whole creation has been groaning together in the"/>
          <p:cNvSpPr txBox="1"/>
          <p:nvPr>
            <p:ph type="body" idx="1"/>
          </p:nvPr>
        </p:nvSpPr>
        <p:spPr>
          <a:prstGeom prst="rect">
            <a:avLst/>
          </a:prstGeom>
        </p:spPr>
        <p:txBody>
          <a:bodyPr/>
          <a:lstStyle/>
          <a:p>
            <a:pPr>
              <a:buBlip>
                <a:blip r:embed="rId2"/>
              </a:buBlip>
              <a:defRPr sz="6600">
                <a:solidFill>
                  <a:srgbClr val="000000"/>
                </a:solidFill>
                <a:latin typeface="Trebuchet MS"/>
                <a:ea typeface="Trebuchet MS"/>
                <a:cs typeface="Trebuchet MS"/>
                <a:sym typeface="Trebuchet MS"/>
              </a:defRPr>
            </a:pPr>
            <a:r>
              <a:t>For the creation was subjected to </a:t>
            </a:r>
            <a:r>
              <a:rPr>
                <a:solidFill>
                  <a:schemeClr val="accent5">
                    <a:hueOff val="122773"/>
                    <a:satOff val="6301"/>
                    <a:lumOff val="-20829"/>
                  </a:schemeClr>
                </a:solidFill>
              </a:rPr>
              <a:t>futility</a:t>
            </a:r>
            <a:r>
              <a:t>….in hope that the creation itself will be set free from its </a:t>
            </a:r>
            <a:r>
              <a:rPr>
                <a:solidFill>
                  <a:schemeClr val="accent5">
                    <a:hueOff val="122773"/>
                    <a:satOff val="6301"/>
                    <a:lumOff val="-20829"/>
                  </a:schemeClr>
                </a:solidFill>
              </a:rPr>
              <a:t>bondage to corruption</a:t>
            </a:r>
            <a:r>
              <a:t> and obtain the freedom of the glory of the children of God. For we know that the whole creation </a:t>
            </a:r>
            <a:r>
              <a:rPr>
                <a:solidFill>
                  <a:schemeClr val="accent5">
                    <a:hueOff val="122773"/>
                    <a:satOff val="6301"/>
                    <a:lumOff val="-20829"/>
                  </a:schemeClr>
                </a:solidFill>
              </a:rPr>
              <a:t>has been groaning</a:t>
            </a:r>
            <a:r>
              <a:t> together </a:t>
            </a:r>
            <a:r>
              <a:rPr>
                <a:solidFill>
                  <a:schemeClr val="accent5">
                    <a:hueOff val="122773"/>
                    <a:satOff val="6301"/>
                    <a:lumOff val="-20829"/>
                  </a:schemeClr>
                </a:solidFill>
              </a:rPr>
              <a:t>in the pains of childbirth</a:t>
            </a:r>
            <a:r>
              <a:t> until now.</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You shall surely die!"/>
          <p:cNvSpPr txBox="1"/>
          <p:nvPr>
            <p:ph type="title"/>
          </p:nvPr>
        </p:nvSpPr>
        <p:spPr>
          <a:prstGeom prst="rect">
            <a:avLst/>
          </a:prstGeom>
        </p:spPr>
        <p:txBody>
          <a:bodyPr/>
          <a:lstStyle/>
          <a:p>
            <a:pPr/>
            <a:r>
              <a:t>You shall surely die!</a:t>
            </a:r>
          </a:p>
        </p:txBody>
      </p:sp>
      <p:sp>
        <p:nvSpPr>
          <p:cNvPr id="168" name="Internal alienation: psychological death…"/>
          <p:cNvSpPr txBox="1"/>
          <p:nvPr>
            <p:ph type="body" idx="1"/>
          </p:nvPr>
        </p:nvSpPr>
        <p:spPr>
          <a:prstGeom prst="rect">
            <a:avLst/>
          </a:prstGeom>
        </p:spPr>
        <p:txBody>
          <a:bodyPr/>
          <a:lstStyle/>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Internal</a:t>
            </a:r>
            <a:r>
              <a:t> alienation: </a:t>
            </a:r>
            <a:r>
              <a:rPr i="1">
                <a:solidFill>
                  <a:schemeClr val="accent5">
                    <a:hueOff val="122773"/>
                    <a:satOff val="6301"/>
                    <a:lumOff val="-20829"/>
                  </a:schemeClr>
                </a:solidFill>
              </a:rPr>
              <a:t>psychological</a:t>
            </a:r>
            <a:r>
              <a:t> </a:t>
            </a:r>
            <a:r>
              <a:rPr i="1"/>
              <a:t>death</a:t>
            </a:r>
            <a:endParaRPr i="1"/>
          </a:p>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Godward</a:t>
            </a:r>
            <a:r>
              <a:rPr i="1"/>
              <a:t> </a:t>
            </a:r>
            <a:r>
              <a:t>alienation</a:t>
            </a:r>
            <a:r>
              <a:rPr i="1"/>
              <a:t>: </a:t>
            </a:r>
            <a:r>
              <a:rPr i="1">
                <a:solidFill>
                  <a:schemeClr val="accent5">
                    <a:hueOff val="122773"/>
                    <a:satOff val="6301"/>
                    <a:lumOff val="-20829"/>
                  </a:schemeClr>
                </a:solidFill>
              </a:rPr>
              <a:t>spiritual</a:t>
            </a:r>
            <a:r>
              <a:rPr i="1"/>
              <a:t> death</a:t>
            </a:r>
            <a:endParaRPr i="1"/>
          </a:p>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Social</a:t>
            </a:r>
            <a:r>
              <a:t> alienation</a:t>
            </a:r>
            <a:r>
              <a:rPr i="1"/>
              <a:t>: </a:t>
            </a:r>
            <a:r>
              <a:rPr i="1">
                <a:solidFill>
                  <a:schemeClr val="accent5">
                    <a:hueOff val="122773"/>
                    <a:satOff val="6301"/>
                    <a:lumOff val="-20829"/>
                  </a:schemeClr>
                </a:solidFill>
              </a:rPr>
              <a:t>relational</a:t>
            </a:r>
            <a:r>
              <a:rPr i="1"/>
              <a:t> death</a:t>
            </a:r>
            <a:endParaRPr i="1"/>
          </a:p>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Nature</a:t>
            </a:r>
            <a:r>
              <a:t> alienation</a:t>
            </a:r>
            <a:r>
              <a:rPr i="1"/>
              <a:t>: </a:t>
            </a:r>
            <a:r>
              <a:rPr i="1">
                <a:solidFill>
                  <a:schemeClr val="accent5">
                    <a:hueOff val="122773"/>
                    <a:satOff val="6301"/>
                    <a:lumOff val="-20829"/>
                  </a:schemeClr>
                </a:solidFill>
              </a:rPr>
              <a:t>vocational, ecological</a:t>
            </a:r>
            <a:r>
              <a:rPr i="1"/>
              <a:t> death</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Vocational death in our society"/>
          <p:cNvSpPr txBox="1"/>
          <p:nvPr>
            <p:ph type="title"/>
          </p:nvPr>
        </p:nvSpPr>
        <p:spPr>
          <a:xfrm>
            <a:off x="2070100" y="800100"/>
            <a:ext cx="20579061" cy="3327400"/>
          </a:xfrm>
          <a:prstGeom prst="rect">
            <a:avLst/>
          </a:prstGeom>
        </p:spPr>
        <p:txBody>
          <a:bodyPr/>
          <a:lstStyle/>
          <a:p>
            <a:pPr/>
            <a:r>
              <a:t>Vocational death in our society</a:t>
            </a:r>
          </a:p>
        </p:txBody>
      </p:sp>
      <p:sp>
        <p:nvSpPr>
          <p:cNvPr id="171" name="A 2013 Gallup poll on the state of the American workplace showed that American workers are growing more disengaged from their work. Of the approximately 100 million people in America who hold full-time jobs, 30 percent are engaged and inspired at work. 5"/>
          <p:cNvSpPr txBox="1"/>
          <p:nvPr>
            <p:ph type="body" idx="1"/>
          </p:nvPr>
        </p:nvSpPr>
        <p:spPr>
          <a:xfrm>
            <a:off x="2070100" y="3517900"/>
            <a:ext cx="20243800" cy="9146382"/>
          </a:xfrm>
          <a:prstGeom prst="rect">
            <a:avLst/>
          </a:prstGeom>
        </p:spPr>
        <p:txBody>
          <a:bodyPr/>
          <a:lstStyle/>
          <a:p>
            <a:pPr marL="584200" indent="0" defTabSz="355600">
              <a:spcBef>
                <a:spcPts val="0"/>
              </a:spcBef>
              <a:buSzTx/>
              <a:buNone/>
              <a:defRPr sz="4800">
                <a:solidFill>
                  <a:srgbClr val="000000"/>
                </a:solidFill>
                <a:latin typeface="Trebuchet MS"/>
                <a:ea typeface="Trebuchet MS"/>
                <a:cs typeface="Trebuchet MS"/>
                <a:sym typeface="Trebuchet MS"/>
              </a:defRPr>
            </a:pPr>
            <a:r>
              <a:t>A 2013 Gallup poll on the state of the American workplace showed that American workers are growing more disengaged from their work. Of the approximately 100 million people in America who hold full-time jobs, 30 percent are </a:t>
            </a:r>
            <a:r>
              <a:rPr>
                <a:solidFill>
                  <a:schemeClr val="accent5">
                    <a:hueOff val="122773"/>
                    <a:satOff val="6301"/>
                    <a:lumOff val="-20829"/>
                  </a:schemeClr>
                </a:solidFill>
              </a:rPr>
              <a:t>engaged and inspired</a:t>
            </a:r>
            <a:r>
              <a:t> at work. 50 percent are </a:t>
            </a:r>
            <a:r>
              <a:rPr>
                <a:solidFill>
                  <a:schemeClr val="accent5">
                    <a:hueOff val="122773"/>
                    <a:satOff val="6301"/>
                    <a:lumOff val="-20829"/>
                  </a:schemeClr>
                </a:solidFill>
              </a:rPr>
              <a:t>disengaged</a:t>
            </a:r>
            <a:r>
              <a:t>, or what Gallup described as "kind of present, but not inspired by their work or their managers.” </a:t>
            </a:r>
            <a:r>
              <a:rPr>
                <a:solidFill>
                  <a:schemeClr val="accent5">
                    <a:hueOff val="122773"/>
                    <a:satOff val="6301"/>
                    <a:lumOff val="-20829"/>
                  </a:schemeClr>
                </a:solidFill>
              </a:rPr>
              <a:t>20 percent are actively disengaged</a:t>
            </a:r>
            <a:r>
              <a:t>. Another survey found that a huge part of the problem was …</a:t>
            </a:r>
            <a:r>
              <a:rPr u="sng"/>
              <a:t>strained relationships with co-workers that could be negatively impacting (one’s) health and longevity</a:t>
            </a:r>
            <a:r>
              <a:t>. ..Surprisingly, the greatest source of stress came from the employees' co-workers, not their bosses.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Genesis 3.19"/>
          <p:cNvSpPr txBox="1"/>
          <p:nvPr>
            <p:ph type="title"/>
          </p:nvPr>
        </p:nvSpPr>
        <p:spPr>
          <a:prstGeom prst="rect">
            <a:avLst/>
          </a:prstGeom>
        </p:spPr>
        <p:txBody>
          <a:bodyPr/>
          <a:lstStyle/>
          <a:p>
            <a:pPr/>
            <a:r>
              <a:t>Genesis 3.19</a:t>
            </a:r>
          </a:p>
        </p:txBody>
      </p:sp>
      <p:sp>
        <p:nvSpPr>
          <p:cNvPr id="174" name="for you are dust, and to dust you shall return.”"/>
          <p:cNvSpPr txBox="1"/>
          <p:nvPr>
            <p:ph type="body" idx="1"/>
          </p:nvPr>
        </p:nvSpPr>
        <p:spPr>
          <a:prstGeom prst="rect">
            <a:avLst/>
          </a:prstGeom>
        </p:spPr>
        <p:txBody>
          <a:bodyPr/>
          <a:lstStyle>
            <a:lvl1pPr>
              <a:buBlip>
                <a:blip r:embed="rId2"/>
              </a:buBlip>
            </a:lvl1pPr>
          </a:lstStyle>
          <a:p>
            <a:pPr/>
            <a:r>
              <a:t>for you are dust, and to dust you shall return.”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You shall surely die!"/>
          <p:cNvSpPr txBox="1"/>
          <p:nvPr>
            <p:ph type="title"/>
          </p:nvPr>
        </p:nvSpPr>
        <p:spPr>
          <a:prstGeom prst="rect">
            <a:avLst/>
          </a:prstGeom>
        </p:spPr>
        <p:txBody>
          <a:bodyPr/>
          <a:lstStyle/>
          <a:p>
            <a:pPr/>
            <a:r>
              <a:t>You shall surely die!</a:t>
            </a:r>
          </a:p>
        </p:txBody>
      </p:sp>
      <p:sp>
        <p:nvSpPr>
          <p:cNvPr id="177" name="Internal alienation: psychological death…"/>
          <p:cNvSpPr txBox="1"/>
          <p:nvPr>
            <p:ph type="body" idx="1"/>
          </p:nvPr>
        </p:nvSpPr>
        <p:spPr>
          <a:prstGeom prst="rect">
            <a:avLst/>
          </a:prstGeom>
        </p:spPr>
        <p:txBody>
          <a:bodyPr/>
          <a:lstStyle/>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Internal</a:t>
            </a:r>
            <a:r>
              <a:t> alienation: </a:t>
            </a:r>
            <a:r>
              <a:rPr i="1">
                <a:solidFill>
                  <a:schemeClr val="accent5">
                    <a:hueOff val="122773"/>
                    <a:satOff val="6301"/>
                    <a:lumOff val="-20829"/>
                  </a:schemeClr>
                </a:solidFill>
              </a:rPr>
              <a:t>psychological</a:t>
            </a:r>
            <a:r>
              <a:t> </a:t>
            </a:r>
            <a:r>
              <a:rPr i="1"/>
              <a:t>death</a:t>
            </a:r>
            <a:endParaRPr i="1"/>
          </a:p>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Godward</a:t>
            </a:r>
            <a:r>
              <a:rPr i="1"/>
              <a:t> </a:t>
            </a:r>
            <a:r>
              <a:t>alienation</a:t>
            </a:r>
            <a:r>
              <a:rPr i="1"/>
              <a:t>: </a:t>
            </a:r>
            <a:r>
              <a:rPr i="1">
                <a:solidFill>
                  <a:schemeClr val="accent5">
                    <a:hueOff val="122773"/>
                    <a:satOff val="6301"/>
                    <a:lumOff val="-20829"/>
                  </a:schemeClr>
                </a:solidFill>
              </a:rPr>
              <a:t>spiritual</a:t>
            </a:r>
            <a:r>
              <a:rPr i="1"/>
              <a:t> death</a:t>
            </a:r>
            <a:endParaRPr i="1"/>
          </a:p>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Social</a:t>
            </a:r>
            <a:r>
              <a:t> alienation</a:t>
            </a:r>
            <a:r>
              <a:rPr i="1"/>
              <a:t>: </a:t>
            </a:r>
            <a:r>
              <a:rPr i="1">
                <a:solidFill>
                  <a:schemeClr val="accent5">
                    <a:hueOff val="122773"/>
                    <a:satOff val="6301"/>
                    <a:lumOff val="-20829"/>
                  </a:schemeClr>
                </a:solidFill>
              </a:rPr>
              <a:t>relational</a:t>
            </a:r>
            <a:r>
              <a:rPr i="1"/>
              <a:t> death</a:t>
            </a:r>
            <a:endParaRPr i="1"/>
          </a:p>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Nature</a:t>
            </a:r>
            <a:r>
              <a:t> alienation</a:t>
            </a:r>
            <a:r>
              <a:rPr i="1"/>
              <a:t>: </a:t>
            </a:r>
            <a:r>
              <a:rPr i="1">
                <a:solidFill>
                  <a:schemeClr val="accent5">
                    <a:hueOff val="122773"/>
                    <a:satOff val="6301"/>
                    <a:lumOff val="-20829"/>
                  </a:schemeClr>
                </a:solidFill>
              </a:rPr>
              <a:t>vocational, ecological</a:t>
            </a:r>
            <a:r>
              <a:rPr i="1"/>
              <a:t> death</a:t>
            </a:r>
            <a:endParaRPr i="1"/>
          </a:p>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Internal</a:t>
            </a:r>
            <a:r>
              <a:t> alienation: </a:t>
            </a:r>
            <a:r>
              <a:rPr i="1">
                <a:solidFill>
                  <a:schemeClr val="accent5">
                    <a:hueOff val="122773"/>
                    <a:satOff val="6301"/>
                    <a:lumOff val="-20829"/>
                  </a:schemeClr>
                </a:solidFill>
              </a:rPr>
              <a:t>physical</a:t>
            </a:r>
            <a:r>
              <a:t> </a:t>
            </a:r>
            <a:r>
              <a:rPr i="1"/>
              <a:t>death</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Our response"/>
          <p:cNvSpPr txBox="1"/>
          <p:nvPr>
            <p:ph type="title"/>
          </p:nvPr>
        </p:nvSpPr>
        <p:spPr>
          <a:prstGeom prst="rect">
            <a:avLst/>
          </a:prstGeom>
        </p:spPr>
        <p:txBody>
          <a:bodyPr/>
          <a:lstStyle/>
          <a:p>
            <a:pPr/>
            <a:r>
              <a:t>Our response</a:t>
            </a:r>
          </a:p>
        </p:txBody>
      </p:sp>
      <p:sp>
        <p:nvSpPr>
          <p:cNvPr id="180" name="Acknowledge that you are marked by the 5 faces of death…"/>
          <p:cNvSpPr txBox="1"/>
          <p:nvPr>
            <p:ph type="body" idx="1"/>
          </p:nvPr>
        </p:nvSpPr>
        <p:spPr>
          <a:prstGeom prst="rect">
            <a:avLst/>
          </a:prstGeom>
        </p:spPr>
        <p:txBody>
          <a:bodyPr/>
          <a:lstStyle/>
          <a:p>
            <a:pPr>
              <a:buBlip>
                <a:blip r:embed="rId2"/>
              </a:buBlip>
              <a:defRPr sz="7200">
                <a:latin typeface="Trebuchet MS"/>
                <a:ea typeface="Trebuchet MS"/>
                <a:cs typeface="Trebuchet MS"/>
                <a:sym typeface="Trebuchet MS"/>
              </a:defRPr>
            </a:pPr>
            <a:r>
              <a:rPr>
                <a:solidFill>
                  <a:schemeClr val="accent5">
                    <a:hueOff val="122773"/>
                    <a:satOff val="6301"/>
                    <a:lumOff val="-20829"/>
                  </a:schemeClr>
                </a:solidFill>
              </a:rPr>
              <a:t>Acknowledge</a:t>
            </a:r>
            <a:r>
              <a:t> that you are marked by the 5 faces of death</a:t>
            </a:r>
          </a:p>
          <a:p>
            <a:pPr>
              <a:buBlip>
                <a:blip r:embed="rId2"/>
              </a:buBlip>
              <a:defRPr sz="7200">
                <a:latin typeface="Trebuchet MS"/>
                <a:ea typeface="Trebuchet MS"/>
                <a:cs typeface="Trebuchet MS"/>
                <a:sym typeface="Trebuchet MS"/>
              </a:defRPr>
            </a:pPr>
            <a:r>
              <a:rPr>
                <a:solidFill>
                  <a:schemeClr val="accent5">
                    <a:hueOff val="-69957"/>
                    <a:satOff val="-6629"/>
                    <a:lumOff val="-9411"/>
                  </a:schemeClr>
                </a:solidFill>
              </a:rPr>
              <a:t>Abandon</a:t>
            </a:r>
            <a:r>
              <a:t> your trust in modern fig leaves</a:t>
            </a:r>
          </a:p>
          <a:p>
            <a:pPr>
              <a:buBlip>
                <a:blip r:embed="rId2"/>
              </a:buBlip>
              <a:defRPr sz="7200">
                <a:latin typeface="Trebuchet MS"/>
                <a:ea typeface="Trebuchet MS"/>
                <a:cs typeface="Trebuchet MS"/>
                <a:sym typeface="Trebuchet MS"/>
              </a:defRPr>
            </a:pPr>
            <a:r>
              <a:rPr>
                <a:solidFill>
                  <a:schemeClr val="accent5">
                    <a:hueOff val="122773"/>
                    <a:satOff val="6301"/>
                    <a:lumOff val="-20829"/>
                  </a:schemeClr>
                </a:solidFill>
              </a:rPr>
              <a:t>Receive</a:t>
            </a:r>
            <a:r>
              <a:t> what only grace provides</a:t>
            </a:r>
          </a:p>
          <a:p>
            <a:pPr>
              <a:buBlip>
                <a:blip r:embed="rId2"/>
              </a:buBlip>
              <a:defRPr sz="7200">
                <a:latin typeface="Trebuchet MS"/>
                <a:ea typeface="Trebuchet MS"/>
                <a:cs typeface="Trebuchet MS"/>
                <a:sym typeface="Trebuchet MS"/>
              </a:defRPr>
            </a:pPr>
            <a:r>
              <a:rPr>
                <a:solidFill>
                  <a:schemeClr val="accent5">
                    <a:hueOff val="122773"/>
                    <a:satOff val="6301"/>
                    <a:lumOff val="-20829"/>
                  </a:schemeClr>
                </a:solidFill>
              </a:rPr>
              <a:t>Change</a:t>
            </a:r>
            <a:r>
              <a:t> the conversation: </a:t>
            </a:r>
            <a:r>
              <a:rPr i="1"/>
              <a:t>bring God into 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0"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he master story: a play in 7 acts"/>
          <p:cNvSpPr txBox="1"/>
          <p:nvPr>
            <p:ph type="title"/>
          </p:nvPr>
        </p:nvSpPr>
        <p:spPr>
          <a:xfrm>
            <a:off x="2070100" y="800100"/>
            <a:ext cx="20243800" cy="2026234"/>
          </a:xfrm>
          <a:prstGeom prst="rect">
            <a:avLst/>
          </a:prstGeom>
        </p:spPr>
        <p:txBody>
          <a:bodyPr/>
          <a:lstStyle/>
          <a:p>
            <a:pPr lvl="1">
              <a:defRPr>
                <a:solidFill>
                  <a:schemeClr val="accent4">
                    <a:hueOff val="-64547"/>
                    <a:satOff val="-3500"/>
                    <a:lumOff val="-29002"/>
                  </a:schemeClr>
                </a:solidFill>
              </a:defRPr>
            </a:pPr>
            <a:r>
              <a:t>The master story: a play in 7 acts</a:t>
            </a:r>
          </a:p>
        </p:txBody>
      </p:sp>
      <p:sp>
        <p:nvSpPr>
          <p:cNvPr id="123" name="Creation…"/>
          <p:cNvSpPr txBox="1"/>
          <p:nvPr>
            <p:ph type="body" idx="1"/>
          </p:nvPr>
        </p:nvSpPr>
        <p:spPr>
          <a:xfrm>
            <a:off x="2070100" y="2895330"/>
            <a:ext cx="21066561" cy="9563370"/>
          </a:xfrm>
          <a:prstGeom prst="rect">
            <a:avLst/>
          </a:prstGeom>
        </p:spPr>
        <p:txBody>
          <a:bodyPr/>
          <a:lstStyle/>
          <a:p>
            <a:pPr marL="147988" indent="-147988" defTabSz="374904">
              <a:spcBef>
                <a:spcPts val="0"/>
              </a:spcBef>
              <a:buClrTx/>
              <a:buSzPct val="100000"/>
              <a:buChar char="•"/>
              <a:defRPr b="1" sz="4920">
                <a:solidFill>
                  <a:schemeClr val="accent5">
                    <a:hueOff val="122773"/>
                    <a:satOff val="6301"/>
                    <a:lumOff val="-20829"/>
                  </a:schemeClr>
                </a:solidFill>
                <a:latin typeface="Trebuchet MS"/>
                <a:ea typeface="Trebuchet MS"/>
                <a:cs typeface="Trebuchet MS"/>
                <a:sym typeface="Trebuchet MS"/>
              </a:defRPr>
            </a:pPr>
            <a:r>
              <a:t>Creation</a:t>
            </a: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r>
              <a:t>Fall</a:t>
            </a: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r>
              <a:t>Israel</a:t>
            </a: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r>
              <a:t>Jesus</a:t>
            </a: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r>
              <a:t>The church</a:t>
            </a: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r>
              <a:t>Her mission</a:t>
            </a: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p>
          <a:p>
            <a:pPr marL="147988" indent="-147988" defTabSz="374904">
              <a:spcBef>
                <a:spcPts val="0"/>
              </a:spcBef>
              <a:buClrTx/>
              <a:buSzPct val="100000"/>
              <a:buChar char="•"/>
              <a:defRPr sz="4920">
                <a:solidFill>
                  <a:schemeClr val="accent5">
                    <a:hueOff val="122773"/>
                    <a:satOff val="6301"/>
                    <a:lumOff val="-20829"/>
                  </a:schemeClr>
                </a:solidFill>
                <a:latin typeface="Trebuchet MS"/>
                <a:ea typeface="Trebuchet MS"/>
                <a:cs typeface="Trebuchet MS"/>
                <a:sym typeface="Trebuchet MS"/>
              </a:defRPr>
            </a:pPr>
            <a:r>
              <a:t>New creation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Vice regents in relationships marked by"/>
          <p:cNvSpPr txBox="1"/>
          <p:nvPr>
            <p:ph type="title"/>
          </p:nvPr>
        </p:nvSpPr>
        <p:spPr>
          <a:xfrm>
            <a:off x="2070100" y="800100"/>
            <a:ext cx="20243800" cy="2026234"/>
          </a:xfrm>
          <a:prstGeom prst="rect">
            <a:avLst/>
          </a:prstGeom>
        </p:spPr>
        <p:txBody>
          <a:bodyPr/>
          <a:lstStyle/>
          <a:p>
            <a:pPr lvl="1" defTabSz="685165">
              <a:defRPr sz="8798">
                <a:solidFill>
                  <a:schemeClr val="accent4">
                    <a:hueOff val="-64547"/>
                    <a:satOff val="-3500"/>
                    <a:lumOff val="-29002"/>
                  </a:schemeClr>
                </a:solidFill>
              </a:defRPr>
            </a:pPr>
            <a:r>
              <a:t>Vice regents in relationships marked by </a:t>
            </a:r>
          </a:p>
        </p:txBody>
      </p:sp>
      <p:sp>
        <p:nvSpPr>
          <p:cNvPr id="126" name="Vulnerability…"/>
          <p:cNvSpPr/>
          <p:nvPr/>
        </p:nvSpPr>
        <p:spPr>
          <a:xfrm>
            <a:off x="2581804" y="2821664"/>
            <a:ext cx="8916407" cy="2139780"/>
          </a:xfrm>
          <a:prstGeom prst="roundRect">
            <a:avLst>
              <a:gd name="adj" fmla="val 10863"/>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1" sz="5000">
                <a:solidFill>
                  <a:srgbClr val="000000"/>
                </a:solidFill>
              </a:defRPr>
            </a:pPr>
            <a:r>
              <a:t>Vulnerability</a:t>
            </a:r>
          </a:p>
          <a:p>
            <a:pPr>
              <a:defRPr i="1" sz="5000">
                <a:solidFill>
                  <a:schemeClr val="accent5">
                    <a:hueOff val="122773"/>
                    <a:satOff val="6301"/>
                    <a:lumOff val="-20829"/>
                  </a:schemeClr>
                </a:solidFill>
              </a:defRPr>
            </a:pPr>
            <a:r>
              <a:t>Nakedness w/o shame</a:t>
            </a:r>
          </a:p>
        </p:txBody>
      </p:sp>
      <p:sp>
        <p:nvSpPr>
          <p:cNvPr id="127" name="Intimacy…"/>
          <p:cNvSpPr/>
          <p:nvPr/>
        </p:nvSpPr>
        <p:spPr>
          <a:xfrm>
            <a:off x="2483455" y="5228952"/>
            <a:ext cx="8916407" cy="2139780"/>
          </a:xfrm>
          <a:prstGeom prst="roundRect">
            <a:avLst>
              <a:gd name="adj" fmla="val 10863"/>
            </a:avLst>
          </a:prstGeom>
          <a:solidFill>
            <a:schemeClr val="accent2">
              <a:satOff val="16450"/>
              <a:lumOff val="1294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1" sz="5000">
                <a:solidFill>
                  <a:srgbClr val="000000"/>
                </a:solidFill>
              </a:defRPr>
            </a:pPr>
            <a:r>
              <a:t>Intimacy</a:t>
            </a:r>
          </a:p>
          <a:p>
            <a:pPr>
              <a:defRPr i="1" sz="5000">
                <a:solidFill>
                  <a:schemeClr val="accent5">
                    <a:hueOff val="-69957"/>
                    <a:satOff val="-6629"/>
                    <a:lumOff val="-9411"/>
                  </a:schemeClr>
                </a:solidFill>
              </a:defRPr>
            </a:pPr>
            <a:r>
              <a:t>One flesh</a:t>
            </a:r>
          </a:p>
        </p:txBody>
      </p:sp>
      <p:sp>
        <p:nvSpPr>
          <p:cNvPr id="128" name="Completion…"/>
          <p:cNvSpPr/>
          <p:nvPr/>
        </p:nvSpPr>
        <p:spPr>
          <a:xfrm>
            <a:off x="2581804" y="7942656"/>
            <a:ext cx="8916407" cy="2139780"/>
          </a:xfrm>
          <a:prstGeom prst="roundRect">
            <a:avLst>
              <a:gd name="adj" fmla="val 10863"/>
            </a:avLst>
          </a:prstGeom>
          <a:solidFill>
            <a:schemeClr val="accent6">
              <a:hueOff val="47294"/>
              <a:satOff val="16289"/>
              <a:lumOff val="11568"/>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1" sz="5000">
                <a:solidFill>
                  <a:srgbClr val="000000"/>
                </a:solidFill>
              </a:defRPr>
            </a:pPr>
            <a:r>
              <a:t>Completion</a:t>
            </a:r>
          </a:p>
          <a:p>
            <a:pPr>
              <a:defRPr i="1" sz="5000">
                <a:solidFill>
                  <a:schemeClr val="accent5">
                    <a:hueOff val="122773"/>
                    <a:satOff val="6301"/>
                    <a:lumOff val="-20829"/>
                  </a:schemeClr>
                </a:solidFill>
              </a:defRPr>
            </a:pPr>
            <a:r>
              <a:t>Helper</a:t>
            </a:r>
          </a:p>
        </p:txBody>
      </p:sp>
      <p:sp>
        <p:nvSpPr>
          <p:cNvPr id="129" name="Mission…"/>
          <p:cNvSpPr/>
          <p:nvPr/>
        </p:nvSpPr>
        <p:spPr>
          <a:xfrm>
            <a:off x="2581804" y="10330508"/>
            <a:ext cx="8916407" cy="2139780"/>
          </a:xfrm>
          <a:prstGeom prst="roundRect">
            <a:avLst>
              <a:gd name="adj" fmla="val 10863"/>
            </a:avLst>
          </a:prstGeom>
          <a:solidFill>
            <a:schemeClr val="accent3">
              <a:satOff val="9111"/>
              <a:lumOff val="9803"/>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1" sz="5000">
                <a:solidFill>
                  <a:srgbClr val="000000"/>
                </a:solidFill>
              </a:defRPr>
            </a:pPr>
            <a:r>
              <a:t>Mission</a:t>
            </a:r>
          </a:p>
          <a:p>
            <a:pPr>
              <a:defRPr i="1" sz="5000">
                <a:solidFill>
                  <a:schemeClr val="accent5">
                    <a:hueOff val="122773"/>
                    <a:satOff val="6301"/>
                    <a:lumOff val="-20829"/>
                  </a:schemeClr>
                </a:solidFill>
              </a:defRPr>
            </a:pPr>
            <a:r>
              <a:t>Subdue and have dominion</a:t>
            </a:r>
          </a:p>
        </p:txBody>
      </p:sp>
      <p:sp>
        <p:nvSpPr>
          <p:cNvPr id="130" name="Worship…"/>
          <p:cNvSpPr txBox="1"/>
          <p:nvPr/>
        </p:nvSpPr>
        <p:spPr>
          <a:xfrm>
            <a:off x="14758361" y="2076315"/>
            <a:ext cx="7064408" cy="95633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42900" indent="-342900" algn="l" defTabSz="914400">
              <a:spcBef>
                <a:spcPts val="800"/>
              </a:spcBef>
              <a:buClrTx/>
              <a:buSzPct val="100000"/>
              <a:buFont typeface="Arial"/>
              <a:buChar char="•"/>
              <a:defRPr sz="8400">
                <a:solidFill>
                  <a:schemeClr val="accent4">
                    <a:hueOff val="-64547"/>
                    <a:satOff val="-3500"/>
                    <a:lumOff val="-29002"/>
                  </a:schemeClr>
                </a:solidFill>
                <a:latin typeface="Calibri"/>
                <a:ea typeface="Calibri"/>
                <a:cs typeface="Calibri"/>
                <a:sym typeface="Calibri"/>
              </a:defRPr>
            </a:pPr>
          </a:p>
          <a:p>
            <a:pPr marL="342899" indent="-342899" algn="l" defTabSz="914400">
              <a:spcBef>
                <a:spcPts val="800"/>
              </a:spcBef>
              <a:buClrTx/>
              <a:buSzPct val="100000"/>
              <a:buFont typeface="Arial"/>
              <a:buChar char="•"/>
              <a:defRPr sz="6000">
                <a:solidFill>
                  <a:schemeClr val="accent4">
                    <a:hueOff val="-64547"/>
                    <a:satOff val="-3500"/>
                    <a:lumOff val="-29002"/>
                  </a:schemeClr>
                </a:solidFill>
                <a:latin typeface="Trebuchet MS"/>
                <a:ea typeface="Trebuchet MS"/>
                <a:cs typeface="Trebuchet MS"/>
                <a:sym typeface="Trebuchet MS"/>
              </a:defRPr>
            </a:pPr>
            <a:r>
              <a:t>Worship</a:t>
            </a:r>
          </a:p>
          <a:p>
            <a:pPr marL="342899" indent="-342899" algn="l" defTabSz="914400">
              <a:spcBef>
                <a:spcPts val="800"/>
              </a:spcBef>
              <a:buClrTx/>
              <a:buSzPct val="100000"/>
              <a:buFont typeface="Arial"/>
              <a:buChar char="•"/>
              <a:defRPr sz="6000">
                <a:solidFill>
                  <a:schemeClr val="accent4">
                    <a:hueOff val="-64547"/>
                    <a:satOff val="-3500"/>
                    <a:lumOff val="-29002"/>
                  </a:schemeClr>
                </a:solidFill>
                <a:latin typeface="Trebuchet MS"/>
                <a:ea typeface="Trebuchet MS"/>
                <a:cs typeface="Trebuchet MS"/>
                <a:sym typeface="Trebuchet MS"/>
              </a:defRPr>
            </a:pPr>
            <a:r>
              <a:t>Significance</a:t>
            </a:r>
          </a:p>
          <a:p>
            <a:pPr marL="342899" indent="-342899" algn="l" defTabSz="914400">
              <a:spcBef>
                <a:spcPts val="800"/>
              </a:spcBef>
              <a:buClrTx/>
              <a:buSzPct val="100000"/>
              <a:buFont typeface="Arial"/>
              <a:buChar char="•"/>
              <a:defRPr sz="6000">
                <a:solidFill>
                  <a:schemeClr val="accent4">
                    <a:hueOff val="-64547"/>
                    <a:satOff val="-3500"/>
                    <a:lumOff val="-29002"/>
                  </a:schemeClr>
                </a:solidFill>
                <a:latin typeface="Trebuchet MS"/>
                <a:ea typeface="Trebuchet MS"/>
                <a:cs typeface="Trebuchet MS"/>
                <a:sym typeface="Trebuchet MS"/>
              </a:defRPr>
            </a:pPr>
            <a:r>
              <a:t>Words</a:t>
            </a:r>
          </a:p>
          <a:p>
            <a:pPr marL="342899" indent="-342899" algn="l" defTabSz="914400">
              <a:spcBef>
                <a:spcPts val="800"/>
              </a:spcBef>
              <a:buClrTx/>
              <a:buSzPct val="100000"/>
              <a:buFont typeface="Arial"/>
              <a:buChar char="•"/>
              <a:defRPr sz="6000">
                <a:solidFill>
                  <a:schemeClr val="accent4">
                    <a:hueOff val="-64547"/>
                    <a:satOff val="-3500"/>
                    <a:lumOff val="-29002"/>
                  </a:schemeClr>
                </a:solidFill>
                <a:latin typeface="Trebuchet MS"/>
                <a:ea typeface="Trebuchet MS"/>
                <a:cs typeface="Trebuchet MS"/>
                <a:sym typeface="Trebuchet MS"/>
              </a:defRPr>
            </a:pPr>
            <a:r>
              <a:t>Work/Mission</a:t>
            </a:r>
          </a:p>
        </p:txBody>
      </p:sp>
      <p:sp>
        <p:nvSpPr>
          <p:cNvPr id="131" name="Arrow"/>
          <p:cNvSpPr/>
          <p:nvPr/>
        </p:nvSpPr>
        <p:spPr>
          <a:xfrm>
            <a:off x="11919935" y="6936885"/>
            <a:ext cx="2049380" cy="1270001"/>
          </a:xfrm>
          <a:prstGeom prst="rightArrow">
            <a:avLst>
              <a:gd name="adj1" fmla="val 32000"/>
              <a:gd name="adj2" fmla="val 64000"/>
            </a:avLst>
          </a:prstGeom>
          <a:solidFill>
            <a:schemeClr val="accent5">
              <a:hueOff val="-69957"/>
              <a:satOff val="-6629"/>
              <a:lumOff val="-9411"/>
            </a:schemeClr>
          </a:solidFill>
          <a:ln w="12700">
            <a:miter lim="400000"/>
          </a:ln>
        </p:spPr>
        <p:txBody>
          <a:bodyPr lIns="50800" tIns="50800" rIns="50800" bIns="50800" anchor="ctr"/>
          <a:lstStyle/>
          <a:p>
            <a:pPr>
              <a:defRPr sz="5000"/>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Genesis 2.16,17"/>
          <p:cNvSpPr txBox="1"/>
          <p:nvPr>
            <p:ph type="title"/>
          </p:nvPr>
        </p:nvSpPr>
        <p:spPr>
          <a:prstGeom prst="rect">
            <a:avLst/>
          </a:prstGeom>
        </p:spPr>
        <p:txBody>
          <a:bodyPr/>
          <a:lstStyle/>
          <a:p>
            <a:pPr/>
            <a:r>
              <a:t>Genesis 2.16,17</a:t>
            </a:r>
          </a:p>
        </p:txBody>
      </p:sp>
      <p:sp>
        <p:nvSpPr>
          <p:cNvPr id="134" name="And the LORD God commanded the man, saying, “You may surely eat of every tree of the garden, but of the tree of the knowledge of good and evil you shall not eat, for in the day that you eat of it you shall surely die.”"/>
          <p:cNvSpPr txBox="1"/>
          <p:nvPr>
            <p:ph type="body" idx="1"/>
          </p:nvPr>
        </p:nvSpPr>
        <p:spPr>
          <a:prstGeom prst="rect">
            <a:avLst/>
          </a:prstGeom>
        </p:spPr>
        <p:txBody>
          <a:bodyPr/>
          <a:lstStyle/>
          <a:p>
            <a:pPr>
              <a:buBlip>
                <a:blip r:embed="rId2"/>
              </a:buBlip>
              <a:defRPr sz="6600">
                <a:latin typeface="Trebuchet MS"/>
                <a:ea typeface="Trebuchet MS"/>
                <a:cs typeface="Trebuchet MS"/>
                <a:sym typeface="Trebuchet MS"/>
              </a:defRPr>
            </a:pPr>
            <a:r>
              <a:t>And the LORD God commanded the man, saying, “You may surely eat of every tree of the garden, but of the tree of the knowledge of good and evil you shall not eat, </a:t>
            </a:r>
            <a:r>
              <a:rPr>
                <a:solidFill>
                  <a:schemeClr val="accent5">
                    <a:hueOff val="122773"/>
                    <a:satOff val="6301"/>
                    <a:lumOff val="-20829"/>
                  </a:schemeClr>
                </a:solidFill>
              </a:rPr>
              <a:t>for in the day that you eat of it you shall surely die</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Genesis 3.7"/>
          <p:cNvSpPr txBox="1"/>
          <p:nvPr>
            <p:ph type="title"/>
          </p:nvPr>
        </p:nvSpPr>
        <p:spPr>
          <a:prstGeom prst="rect">
            <a:avLst/>
          </a:prstGeom>
        </p:spPr>
        <p:txBody>
          <a:bodyPr/>
          <a:lstStyle/>
          <a:p>
            <a:pPr/>
            <a:r>
              <a:t>Genesis 3.7</a:t>
            </a:r>
          </a:p>
        </p:txBody>
      </p:sp>
      <p:sp>
        <p:nvSpPr>
          <p:cNvPr id="137" name="Then the eyes of both were opened, and they knew that they were naked. And they sewed fig leaves together and made themselves loincloths."/>
          <p:cNvSpPr txBox="1"/>
          <p:nvPr>
            <p:ph type="body" idx="1"/>
          </p:nvPr>
        </p:nvSpPr>
        <p:spPr>
          <a:prstGeom prst="rect">
            <a:avLst/>
          </a:prstGeom>
        </p:spPr>
        <p:txBody>
          <a:bodyPr/>
          <a:lstStyle/>
          <a:p>
            <a:pPr>
              <a:buBlip>
                <a:blip r:embed="rId2"/>
              </a:buBlip>
              <a:defRPr sz="6600">
                <a:latin typeface="Trebuchet MS"/>
                <a:ea typeface="Trebuchet MS"/>
                <a:cs typeface="Trebuchet MS"/>
                <a:sym typeface="Trebuchet MS"/>
              </a:defRPr>
            </a:pPr>
            <a:r>
              <a:t>Then the eyes of both were opened, and they knew that they were </a:t>
            </a:r>
            <a:r>
              <a:rPr>
                <a:solidFill>
                  <a:schemeClr val="accent5">
                    <a:hueOff val="122773"/>
                    <a:satOff val="6301"/>
                    <a:lumOff val="-20829"/>
                  </a:schemeClr>
                </a:solidFill>
              </a:rPr>
              <a:t>naked</a:t>
            </a:r>
            <a:r>
              <a:t>. And they sewed fig leaves together and </a:t>
            </a:r>
            <a:r>
              <a:rPr>
                <a:solidFill>
                  <a:schemeClr val="accent5">
                    <a:hueOff val="122773"/>
                    <a:satOff val="6301"/>
                    <a:lumOff val="-20829"/>
                  </a:schemeClr>
                </a:solidFill>
              </a:rPr>
              <a:t>made themselves loincloths</a:t>
            </a: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You shall surely die!"/>
          <p:cNvSpPr txBox="1"/>
          <p:nvPr>
            <p:ph type="title"/>
          </p:nvPr>
        </p:nvSpPr>
        <p:spPr>
          <a:prstGeom prst="rect">
            <a:avLst/>
          </a:prstGeom>
        </p:spPr>
        <p:txBody>
          <a:bodyPr/>
          <a:lstStyle/>
          <a:p>
            <a:pPr/>
            <a:r>
              <a:t>You shall surely die!</a:t>
            </a:r>
          </a:p>
        </p:txBody>
      </p:sp>
      <p:sp>
        <p:nvSpPr>
          <p:cNvPr id="140" name="Internal alienation: psychological death"/>
          <p:cNvSpPr txBox="1"/>
          <p:nvPr>
            <p:ph type="body" idx="1"/>
          </p:nvPr>
        </p:nvSpPr>
        <p:spPr>
          <a:prstGeom prst="rect">
            <a:avLst/>
          </a:prstGeom>
        </p:spPr>
        <p:txBody>
          <a:bodyPr/>
          <a:lstStyle/>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Internal</a:t>
            </a:r>
            <a:r>
              <a:t> alienation: </a:t>
            </a:r>
            <a:r>
              <a:rPr i="1">
                <a:solidFill>
                  <a:schemeClr val="accent5">
                    <a:hueOff val="122773"/>
                    <a:satOff val="6301"/>
                    <a:lumOff val="-20829"/>
                  </a:schemeClr>
                </a:solidFill>
              </a:rPr>
              <a:t>psychological</a:t>
            </a:r>
            <a:r>
              <a:t> </a:t>
            </a:r>
            <a:r>
              <a:rPr i="1"/>
              <a:t>death</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Genesis 3.8-11"/>
          <p:cNvSpPr txBox="1"/>
          <p:nvPr>
            <p:ph type="title"/>
          </p:nvPr>
        </p:nvSpPr>
        <p:spPr>
          <a:prstGeom prst="rect">
            <a:avLst/>
          </a:prstGeom>
        </p:spPr>
        <p:txBody>
          <a:bodyPr/>
          <a:lstStyle/>
          <a:p>
            <a:pPr/>
            <a:r>
              <a:t>Genesis 3.8-11</a:t>
            </a:r>
          </a:p>
        </p:txBody>
      </p:sp>
      <p:sp>
        <p:nvSpPr>
          <p:cNvPr id="143" name="…. the man and his wife hid themselves from the presence of the LORD God among the trees of the garden. But the LORD God called to the man and said to him, “Where are you?” And he said, “I heard the sound of you in the garden, and I was afraid, because I"/>
          <p:cNvSpPr txBox="1"/>
          <p:nvPr>
            <p:ph type="body" idx="1"/>
          </p:nvPr>
        </p:nvSpPr>
        <p:spPr>
          <a:prstGeom prst="rect">
            <a:avLst/>
          </a:prstGeom>
        </p:spPr>
        <p:txBody>
          <a:bodyPr/>
          <a:lstStyle/>
          <a:p>
            <a:pPr marL="560070" indent="-560070" defTabSz="808990">
              <a:spcBef>
                <a:spcPts val="4400"/>
              </a:spcBef>
              <a:buBlip>
                <a:blip r:embed="rId2"/>
              </a:buBlip>
              <a:defRPr sz="6468">
                <a:solidFill>
                  <a:srgbClr val="000000"/>
                </a:solidFill>
                <a:latin typeface="Trebuchet MS"/>
                <a:ea typeface="Trebuchet MS"/>
                <a:cs typeface="Trebuchet MS"/>
                <a:sym typeface="Trebuchet MS"/>
              </a:defRPr>
            </a:pPr>
            <a:r>
              <a:t>…. the man and his wife </a:t>
            </a:r>
            <a:r>
              <a:rPr>
                <a:solidFill>
                  <a:schemeClr val="accent5">
                    <a:hueOff val="122773"/>
                    <a:satOff val="6301"/>
                    <a:lumOff val="-20829"/>
                  </a:schemeClr>
                </a:solidFill>
              </a:rPr>
              <a:t>hid themselves from the presence of the LORD God</a:t>
            </a:r>
            <a:r>
              <a:t> among the trees of the garden. But the LORD God called to the man and said to him, “Where are you?” And he said, “I heard the sound of you in the garden, and I was afraid, because I was naked, and I hid myself.” He said, “</a:t>
            </a:r>
            <a:r>
              <a:rPr>
                <a:solidFill>
                  <a:schemeClr val="accent5">
                    <a:hueOff val="122773"/>
                    <a:satOff val="6301"/>
                    <a:lumOff val="-20829"/>
                  </a:schemeClr>
                </a:solidFill>
              </a:rPr>
              <a:t>Who told you</a:t>
            </a:r>
            <a:r>
              <a:t> that you were naked? </a:t>
            </a:r>
            <a:r>
              <a:rPr>
                <a:solidFill>
                  <a:schemeClr val="accent5">
                    <a:hueOff val="122773"/>
                    <a:satOff val="6301"/>
                    <a:lumOff val="-20829"/>
                  </a:schemeClr>
                </a:solidFill>
              </a:rPr>
              <a:t>Have you eaten of the tree</a:t>
            </a:r>
            <a:r>
              <a:t> of which I commanded you not to eat?”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You shall surely die!"/>
          <p:cNvSpPr txBox="1"/>
          <p:nvPr>
            <p:ph type="title"/>
          </p:nvPr>
        </p:nvSpPr>
        <p:spPr>
          <a:prstGeom prst="rect">
            <a:avLst/>
          </a:prstGeom>
        </p:spPr>
        <p:txBody>
          <a:bodyPr/>
          <a:lstStyle/>
          <a:p>
            <a:pPr/>
            <a:r>
              <a:t>You shall surely die!</a:t>
            </a:r>
          </a:p>
        </p:txBody>
      </p:sp>
      <p:sp>
        <p:nvSpPr>
          <p:cNvPr id="146" name="Internal alienation: psychological death…"/>
          <p:cNvSpPr txBox="1"/>
          <p:nvPr>
            <p:ph type="body" idx="1"/>
          </p:nvPr>
        </p:nvSpPr>
        <p:spPr>
          <a:prstGeom prst="rect">
            <a:avLst/>
          </a:prstGeom>
        </p:spPr>
        <p:txBody>
          <a:bodyPr/>
          <a:lstStyle/>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Internal</a:t>
            </a:r>
            <a:r>
              <a:t> alienation: </a:t>
            </a:r>
            <a:r>
              <a:rPr i="1">
                <a:solidFill>
                  <a:schemeClr val="accent5">
                    <a:hueOff val="122773"/>
                    <a:satOff val="6301"/>
                    <a:lumOff val="-20829"/>
                  </a:schemeClr>
                </a:solidFill>
              </a:rPr>
              <a:t>psychological</a:t>
            </a:r>
            <a:r>
              <a:t> </a:t>
            </a:r>
            <a:r>
              <a:rPr i="1"/>
              <a:t>death</a:t>
            </a:r>
            <a:endParaRPr i="1"/>
          </a:p>
          <a:p>
            <a:pPr>
              <a:buBlip>
                <a:blip r:embed="rId2"/>
              </a:buBlip>
              <a:defRPr sz="6600">
                <a:latin typeface="Trebuchet MS"/>
                <a:ea typeface="Trebuchet MS"/>
                <a:cs typeface="Trebuchet MS"/>
                <a:sym typeface="Trebuchet MS"/>
              </a:defRPr>
            </a:pPr>
            <a:r>
              <a:rPr>
                <a:solidFill>
                  <a:schemeClr val="accent5">
                    <a:hueOff val="122773"/>
                    <a:satOff val="6301"/>
                    <a:lumOff val="-20829"/>
                  </a:schemeClr>
                </a:solidFill>
              </a:rPr>
              <a:t>Godward</a:t>
            </a:r>
            <a:r>
              <a:rPr i="1"/>
              <a:t> </a:t>
            </a:r>
            <a:r>
              <a:t>Alienation</a:t>
            </a:r>
            <a:r>
              <a:rPr i="1"/>
              <a:t>: </a:t>
            </a:r>
            <a:r>
              <a:rPr i="1">
                <a:solidFill>
                  <a:schemeClr val="accent5">
                    <a:hueOff val="122773"/>
                    <a:satOff val="6301"/>
                    <a:lumOff val="-20829"/>
                  </a:schemeClr>
                </a:solidFill>
              </a:rPr>
              <a:t>spiritual</a:t>
            </a:r>
            <a:r>
              <a:rPr i="1"/>
              <a:t> death</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Genesis 3.12,13"/>
          <p:cNvSpPr txBox="1"/>
          <p:nvPr>
            <p:ph type="title"/>
          </p:nvPr>
        </p:nvSpPr>
        <p:spPr>
          <a:prstGeom prst="rect">
            <a:avLst/>
          </a:prstGeom>
        </p:spPr>
        <p:txBody>
          <a:bodyPr/>
          <a:lstStyle/>
          <a:p>
            <a:pPr/>
            <a:r>
              <a:t>Genesis 3.12,13</a:t>
            </a:r>
          </a:p>
        </p:txBody>
      </p:sp>
      <p:sp>
        <p:nvSpPr>
          <p:cNvPr id="149" name="The man said, “The woman whom you gave to be with me, she gave me fruit of the tree, and I ate.” Then the LORD God said to the woman, “What is this that you have done?” The woman said, “The serpent deceived me, and I ate"/>
          <p:cNvSpPr txBox="1"/>
          <p:nvPr>
            <p:ph type="body" idx="1"/>
          </p:nvPr>
        </p:nvSpPr>
        <p:spPr>
          <a:prstGeom prst="rect">
            <a:avLst/>
          </a:prstGeom>
        </p:spPr>
        <p:txBody>
          <a:bodyPr/>
          <a:lstStyle/>
          <a:p>
            <a:pPr>
              <a:buBlip>
                <a:blip r:embed="rId2"/>
              </a:buBlip>
              <a:defRPr sz="6600">
                <a:solidFill>
                  <a:srgbClr val="000000"/>
                </a:solidFill>
                <a:latin typeface="Trebuchet MS"/>
                <a:ea typeface="Trebuchet MS"/>
                <a:cs typeface="Trebuchet MS"/>
                <a:sym typeface="Trebuchet MS"/>
              </a:defRPr>
            </a:pPr>
            <a:r>
              <a:t>The man said, “</a:t>
            </a:r>
            <a:r>
              <a:rPr>
                <a:solidFill>
                  <a:schemeClr val="accent5">
                    <a:hueOff val="122773"/>
                    <a:satOff val="6301"/>
                    <a:lumOff val="-20829"/>
                  </a:schemeClr>
                </a:solidFill>
              </a:rPr>
              <a:t>The woman</a:t>
            </a:r>
            <a:r>
              <a:t> whom you gave to be with me,</a:t>
            </a:r>
            <a:r>
              <a:rPr>
                <a:solidFill>
                  <a:schemeClr val="accent5">
                    <a:hueOff val="122773"/>
                    <a:satOff val="6301"/>
                    <a:lumOff val="-20829"/>
                  </a:schemeClr>
                </a:solidFill>
              </a:rPr>
              <a:t> she gave me</a:t>
            </a:r>
            <a:r>
              <a:t> fruit of the tree, </a:t>
            </a:r>
            <a:r>
              <a:rPr>
                <a:solidFill>
                  <a:schemeClr val="accent5">
                    <a:hueOff val="122773"/>
                    <a:satOff val="6301"/>
                    <a:lumOff val="-20829"/>
                  </a:schemeClr>
                </a:solidFill>
              </a:rPr>
              <a:t>and I ate</a:t>
            </a:r>
            <a:r>
              <a:t>.” Then the LORD God said to the woman, “What is this that you have done?” The woman said, “</a:t>
            </a:r>
            <a:r>
              <a:rPr>
                <a:solidFill>
                  <a:schemeClr val="accent5">
                    <a:hueOff val="122773"/>
                    <a:satOff val="6301"/>
                    <a:lumOff val="-20829"/>
                  </a:schemeClr>
                </a:solidFill>
              </a:rPr>
              <a:t>The serpent deceived me, and I ate</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825500" rtl="0" fontAlgn="auto" latinLnBrk="0" hangingPunct="0">
          <a:lnSpc>
            <a:spcPct val="100000"/>
          </a:lnSpc>
          <a:spcBef>
            <a:spcPts val="0"/>
          </a:spcBef>
          <a:spcAft>
            <a:spcPts val="0"/>
          </a:spcAft>
          <a:buClr>
            <a:srgbClr val="9A7865"/>
          </a:buClr>
          <a:buSzTx/>
          <a:buFontTx/>
          <a:buNone/>
          <a:tabLst/>
          <a:defRPr b="0" baseline="0" cap="none" i="0" spc="0" strike="noStrike" sz="5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