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279" r:id="rId1"/>
  </p:sldMasterIdLst>
  <p:notesMasterIdLst>
    <p:notesMasterId r:id="rId20"/>
  </p:notesMasterIdLst>
  <p:sldIdLst>
    <p:sldId id="256" r:id="rId2"/>
    <p:sldId id="290" r:id="rId3"/>
    <p:sldId id="266" r:id="rId4"/>
    <p:sldId id="273" r:id="rId5"/>
    <p:sldId id="282" r:id="rId6"/>
    <p:sldId id="291" r:id="rId7"/>
    <p:sldId id="274" r:id="rId8"/>
    <p:sldId id="287" r:id="rId9"/>
    <p:sldId id="293" r:id="rId10"/>
    <p:sldId id="294" r:id="rId11"/>
    <p:sldId id="301" r:id="rId12"/>
    <p:sldId id="302" r:id="rId13"/>
    <p:sldId id="303" r:id="rId14"/>
    <p:sldId id="304" r:id="rId15"/>
    <p:sldId id="305" r:id="rId16"/>
    <p:sldId id="296" r:id="rId17"/>
    <p:sldId id="306" r:id="rId18"/>
    <p:sldId id="297" r:id="rId1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FF5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96"/>
    <p:restoredTop sz="94708"/>
  </p:normalViewPr>
  <p:slideViewPr>
    <p:cSldViewPr snapToGrid="0" snapToObjects="1">
      <p:cViewPr>
        <p:scale>
          <a:sx n="72" d="100"/>
          <a:sy n="72" d="100"/>
        </p:scale>
        <p:origin x="960" y="157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F4CE92-7E67-ED48-84D5-96D0DFA46454}" type="datetimeFigureOut">
              <a:rPr lang="en-US" smtClean="0"/>
              <a:t>5/24/21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9A7EB0-252C-1242-8A3D-AE201F8B41D1}" type="slidenum">
              <a:rPr lang="en-US" smtClean="0"/>
              <a:t>‹#›</a:t>
            </a:fld>
            <a:endParaRPr lang="en-US"/>
          </a:p>
        </p:txBody>
      </p:sp>
    </p:spTree>
    <p:extLst>
      <p:ext uri="{BB962C8B-B14F-4D97-AF65-F5344CB8AC3E}">
        <p14:creationId xmlns:p14="http://schemas.microsoft.com/office/powerpoint/2010/main" val="143709106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ctrTitle"/>
          </p:nvPr>
        </p:nvSpPr>
        <p:spPr>
          <a:xfrm>
            <a:off x="2971799" y="1473200"/>
            <a:ext cx="5398295" cy="1816098"/>
          </a:xfrm>
        </p:spPr>
        <p:txBody>
          <a:bodyPr anchor="b">
            <a:normAutofit/>
          </a:bodyPr>
          <a:lstStyle>
            <a:lvl1pPr algn="r">
              <a:defRPr sz="3600">
                <a:effectLst/>
              </a:defRPr>
            </a:lvl1pPr>
          </a:lstStyle>
          <a:p>
            <a:r>
              <a:rPr lang="en-US"/>
              <a:t>Click to edit Master title style</a:t>
            </a:r>
            <a:endParaRPr lang="en-US" dirty="0"/>
          </a:p>
        </p:txBody>
      </p:sp>
      <p:sp>
        <p:nvSpPr>
          <p:cNvPr id="3" name="Subtitle 2"/>
          <p:cNvSpPr>
            <a:spLocks noGrp="1"/>
          </p:cNvSpPr>
          <p:nvPr>
            <p:ph type="subTitle" idx="1"/>
          </p:nvPr>
        </p:nvSpPr>
        <p:spPr>
          <a:xfrm>
            <a:off x="2971799" y="3289300"/>
            <a:ext cx="5398295" cy="1054100"/>
          </a:xfrm>
        </p:spPr>
        <p:txBody>
          <a:bodyPr anchor="t">
            <a:normAutofit/>
          </a:bodyPr>
          <a:lstStyle>
            <a:lvl1pPr marL="0" indent="0" algn="r">
              <a:buNone/>
              <a:defRPr sz="1350" cap="all">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699419" y="4402932"/>
            <a:ext cx="1200150" cy="283369"/>
          </a:xfrm>
        </p:spPr>
        <p:txBody>
          <a:bodyPr/>
          <a:lstStyle/>
          <a:p>
            <a:fld id="{BCED3E41-E2DE-48B7-AD25-2C05D8372D60}" type="datetime4">
              <a:rPr lang="en-US" smtClean="0"/>
              <a:pPr/>
              <a:t>May 24, 2021</a:t>
            </a:fld>
            <a:endParaRPr lang="en-US"/>
          </a:p>
        </p:txBody>
      </p:sp>
      <p:sp>
        <p:nvSpPr>
          <p:cNvPr id="5" name="Footer Placeholder 4"/>
          <p:cNvSpPr>
            <a:spLocks noGrp="1"/>
          </p:cNvSpPr>
          <p:nvPr>
            <p:ph type="ftr" sz="quarter" idx="11"/>
          </p:nvPr>
        </p:nvSpPr>
        <p:spPr>
          <a:xfrm>
            <a:off x="2971799" y="4402932"/>
            <a:ext cx="3670469" cy="283369"/>
          </a:xfrm>
        </p:spPr>
        <p:txBody>
          <a:bodyPr/>
          <a:lstStyle/>
          <a:p>
            <a:endParaRPr lang="en-US" dirty="0"/>
          </a:p>
        </p:txBody>
      </p:sp>
      <p:sp>
        <p:nvSpPr>
          <p:cNvPr id="6" name="Slide Number Placeholder 5"/>
          <p:cNvSpPr>
            <a:spLocks noGrp="1"/>
          </p:cNvSpPr>
          <p:nvPr>
            <p:ph type="sldNum" sz="quarter" idx="12"/>
          </p:nvPr>
        </p:nvSpPr>
        <p:spPr>
          <a:xfrm>
            <a:off x="7956719" y="4402932"/>
            <a:ext cx="413375" cy="28336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2660327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1" y="3549649"/>
            <a:ext cx="7598570" cy="425054"/>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28701" y="699084"/>
            <a:ext cx="6569870" cy="2373732"/>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14351" y="3974702"/>
            <a:ext cx="7598570" cy="37028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5/24/21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7819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1" y="457201"/>
            <a:ext cx="7598570" cy="2343149"/>
          </a:xfrm>
        </p:spPr>
        <p:txBody>
          <a:bodyPr anchor="ctr">
            <a:normAutofit/>
          </a:bodyPr>
          <a:lstStyle>
            <a:lvl1pPr algn="l">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514350" y="3257550"/>
            <a:ext cx="7598571" cy="1085850"/>
          </a:xfrm>
        </p:spPr>
        <p:txBody>
          <a:bodyPr anchor="ctr">
            <a:normAutofit/>
          </a:bodyPr>
          <a:lstStyle>
            <a:lvl1pPr marL="0" indent="0" algn="l">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0598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15" name="TextBox 14"/>
          <p:cNvSpPr txBox="1"/>
          <p:nvPr/>
        </p:nvSpPr>
        <p:spPr>
          <a:xfrm>
            <a:off x="7678400" y="2057400"/>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1" name="TextBox 10"/>
          <p:cNvSpPr txBox="1"/>
          <p:nvPr/>
        </p:nvSpPr>
        <p:spPr>
          <a:xfrm>
            <a:off x="366206" y="617503"/>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744201" y="457201"/>
            <a:ext cx="7162799" cy="2057399"/>
          </a:xfrm>
        </p:spPr>
        <p:txBody>
          <a:bodyPr anchor="ctr">
            <a:normAutofit/>
          </a:bodyPr>
          <a:lstStyle>
            <a:lvl1pPr algn="l">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823406" y="2514600"/>
            <a:ext cx="7004388" cy="285750"/>
          </a:xfrm>
        </p:spPr>
        <p:txBody>
          <a:bodyPr anchor="ctr"/>
          <a:lstStyle>
            <a:lvl1pPr marL="0" indent="0">
              <a:buFontTx/>
              <a:buNone/>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en-US"/>
              <a:t>Edit Master text styles</a:t>
            </a:r>
          </a:p>
        </p:txBody>
      </p:sp>
      <p:sp>
        <p:nvSpPr>
          <p:cNvPr id="3" name="Text Placeholder 2"/>
          <p:cNvSpPr>
            <a:spLocks noGrp="1"/>
          </p:cNvSpPr>
          <p:nvPr>
            <p:ph type="body" idx="1"/>
          </p:nvPr>
        </p:nvSpPr>
        <p:spPr>
          <a:xfrm>
            <a:off x="515599" y="3257550"/>
            <a:ext cx="7614275" cy="1085850"/>
          </a:xfrm>
        </p:spPr>
        <p:txBody>
          <a:bodyPr anchor="ctr">
            <a:normAutofit/>
          </a:bodyPr>
          <a:lstStyle>
            <a:lvl1pPr marL="0" indent="0" algn="l">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715108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2" y="2481436"/>
            <a:ext cx="7598569" cy="1101600"/>
          </a:xfrm>
        </p:spPr>
        <p:txBody>
          <a:bodyPr anchor="b">
            <a:normAutofit/>
          </a:bodyPr>
          <a:lstStyle>
            <a:lvl1pPr algn="l">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514351" y="3583036"/>
            <a:ext cx="7598570" cy="645300"/>
          </a:xfrm>
        </p:spPr>
        <p:txBody>
          <a:bodyPr anchor="t">
            <a:normAutofit/>
          </a:bodyPr>
          <a:lstStyle>
            <a:lvl1pPr marL="0" indent="0" algn="l">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47875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13" name="TextBox 12"/>
          <p:cNvSpPr txBox="1"/>
          <p:nvPr/>
        </p:nvSpPr>
        <p:spPr>
          <a:xfrm>
            <a:off x="7678400" y="2057400"/>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4" name="TextBox 13"/>
          <p:cNvSpPr txBox="1"/>
          <p:nvPr/>
        </p:nvSpPr>
        <p:spPr>
          <a:xfrm>
            <a:off x="366206" y="617503"/>
            <a:ext cx="457200" cy="438582"/>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16" name="Title 1"/>
          <p:cNvSpPr>
            <a:spLocks noGrp="1"/>
          </p:cNvSpPr>
          <p:nvPr>
            <p:ph type="title"/>
          </p:nvPr>
        </p:nvSpPr>
        <p:spPr>
          <a:xfrm>
            <a:off x="744201" y="457201"/>
            <a:ext cx="7162799" cy="2057399"/>
          </a:xfrm>
        </p:spPr>
        <p:txBody>
          <a:bodyPr anchor="ctr">
            <a:normAutofit/>
          </a:bodyPr>
          <a:lstStyle>
            <a:lvl1pPr algn="l">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14350" y="2914650"/>
            <a:ext cx="7601577" cy="666750"/>
          </a:xfrm>
        </p:spPr>
        <p:txBody>
          <a:bodyPr vert="horz" lIns="91440" tIns="45720" rIns="91440" bIns="45720" rtlCol="0" anchor="b">
            <a:normAutofit/>
          </a:bodyPr>
          <a:lstStyle>
            <a:lvl1pPr>
              <a:buNone/>
              <a:defRPr lang="en-US" sz="1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14349" y="3581400"/>
            <a:ext cx="7601577" cy="762000"/>
          </a:xfrm>
        </p:spPr>
        <p:txBody>
          <a:bodyPr anchor="t">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77477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1" y="457201"/>
            <a:ext cx="7598570" cy="20573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14351" y="2628900"/>
            <a:ext cx="7598571" cy="62865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514350" y="3257550"/>
            <a:ext cx="7598571" cy="1085850"/>
          </a:xfrm>
        </p:spPr>
        <p:txBody>
          <a:bodyPr anchor="t">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5/24/21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62912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0C9B84-5D8E-1449-B633-891FF4FEDCDA}" type="datetimeFigureOut">
              <a:rPr lang="en-US" smtClean="0"/>
              <a:t>5/24/21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C2153-4435-6B4D-8E5B-BB1352DA043C}" type="slidenum">
              <a:rPr lang="en-US" smtClean="0"/>
              <a:t>‹#›</a:t>
            </a:fld>
            <a:endParaRPr lang="en-US"/>
          </a:p>
        </p:txBody>
      </p:sp>
      <p:sp>
        <p:nvSpPr>
          <p:cNvPr id="8" name="Title 1"/>
          <p:cNvSpPr>
            <a:spLocks noGrp="1"/>
          </p:cNvSpPr>
          <p:nvPr>
            <p:ph type="title"/>
          </p:nvPr>
        </p:nvSpPr>
        <p:spPr>
          <a:xfrm>
            <a:off x="514351" y="457201"/>
            <a:ext cx="7598569" cy="1092200"/>
          </a:xfrm>
        </p:spPr>
        <p:txBody>
          <a:bodyPr/>
          <a:lstStyle/>
          <a:p>
            <a:r>
              <a:rPr lang="en-US"/>
              <a:t>Click to edit Master title style</a:t>
            </a:r>
            <a:endParaRPr lang="en-US" dirty="0"/>
          </a:p>
        </p:txBody>
      </p:sp>
    </p:spTree>
    <p:extLst>
      <p:ext uri="{BB962C8B-B14F-4D97-AF65-F5344CB8AC3E}">
        <p14:creationId xmlns:p14="http://schemas.microsoft.com/office/powerpoint/2010/main" val="15874670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Vertical Title 1"/>
          <p:cNvSpPr>
            <a:spLocks noGrp="1"/>
          </p:cNvSpPr>
          <p:nvPr>
            <p:ph type="title" orient="vert"/>
          </p:nvPr>
        </p:nvSpPr>
        <p:spPr>
          <a:xfrm>
            <a:off x="6494006" y="457200"/>
            <a:ext cx="1618914" cy="38862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4350" y="457200"/>
            <a:ext cx="5874087" cy="38862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0C9B84-5D8E-1449-B633-891FF4FEDCDA}" type="datetimeFigureOut">
              <a:rPr lang="en-US" smtClean="0"/>
              <a:t>5/24/21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C2153-4435-6B4D-8E5B-BB1352DA043C}" type="slidenum">
              <a:rPr lang="en-US" smtClean="0"/>
              <a:t>‹#›</a:t>
            </a:fld>
            <a:endParaRPr lang="en-US"/>
          </a:p>
        </p:txBody>
      </p:sp>
    </p:spTree>
    <p:extLst>
      <p:ext uri="{BB962C8B-B14F-4D97-AF65-F5344CB8AC3E}">
        <p14:creationId xmlns:p14="http://schemas.microsoft.com/office/powerpoint/2010/main" val="3095013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p:txBody>
          <a:bodyPr>
            <a:normAutofit/>
          </a:bodyPr>
          <a:lstStyle>
            <a:lvl1pPr>
              <a:defRPr sz="2800"/>
            </a:lvl1pPr>
          </a:lstStyle>
          <a:p>
            <a:r>
              <a:rPr lang="en-US" dirty="0"/>
              <a:t>Click to edit Master title style</a:t>
            </a:r>
          </a:p>
        </p:txBody>
      </p:sp>
      <p:sp>
        <p:nvSpPr>
          <p:cNvPr id="3" name="Content Placeholder 2"/>
          <p:cNvSpPr>
            <a:spLocks noGrp="1"/>
          </p:cNvSpPr>
          <p:nvPr>
            <p:ph idx="1"/>
          </p:nvPr>
        </p:nvSpPr>
        <p:spPr/>
        <p:txBody>
          <a:bodyPr anchor="t" anchorCtr="0"/>
          <a:lstStyle>
            <a:lvl1pPr>
              <a:defRPr sz="2400"/>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060C9B84-5D8E-1449-B633-891FF4FEDCDA}" type="datetimeFigureOut">
              <a:rPr lang="en-US" smtClean="0"/>
              <a:t>5/24/21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EC2153-4435-6B4D-8E5B-BB1352DA043C}" type="slidenum">
              <a:rPr lang="en-US" smtClean="0"/>
              <a:t>‹#›</a:t>
            </a:fld>
            <a:endParaRPr lang="en-US"/>
          </a:p>
        </p:txBody>
      </p:sp>
    </p:spTree>
    <p:extLst>
      <p:ext uri="{BB962C8B-B14F-4D97-AF65-F5344CB8AC3E}">
        <p14:creationId xmlns:p14="http://schemas.microsoft.com/office/powerpoint/2010/main" val="217527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1" y="2481436"/>
            <a:ext cx="7598570" cy="1101600"/>
          </a:xfrm>
        </p:spPr>
        <p:txBody>
          <a:bodyPr anchor="b"/>
          <a:lstStyle>
            <a:lvl1pPr algn="l">
              <a:defRPr sz="3000" b="0" cap="all"/>
            </a:lvl1pPr>
          </a:lstStyle>
          <a:p>
            <a:r>
              <a:rPr lang="en-US"/>
              <a:t>Click to edit Master title style</a:t>
            </a:r>
            <a:endParaRPr lang="en-US" dirty="0"/>
          </a:p>
        </p:txBody>
      </p:sp>
      <p:sp>
        <p:nvSpPr>
          <p:cNvPr id="3" name="Text Placeholder 2"/>
          <p:cNvSpPr>
            <a:spLocks noGrp="1"/>
          </p:cNvSpPr>
          <p:nvPr>
            <p:ph type="body" idx="1"/>
          </p:nvPr>
        </p:nvSpPr>
        <p:spPr>
          <a:xfrm>
            <a:off x="514349" y="3583036"/>
            <a:ext cx="7598571" cy="645300"/>
          </a:xfrm>
        </p:spPr>
        <p:txBody>
          <a:bodyPr anchor="t">
            <a:normAutofit/>
          </a:bodyPr>
          <a:lstStyle>
            <a:lvl1pPr marL="0" indent="0" algn="l">
              <a:buNone/>
              <a:defRPr sz="1500" cap="all">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F78D1B-BB73-41B2-8202-C6678B761557}" type="datetime4">
              <a:rPr lang="en-US" smtClean="0"/>
              <a:pPr/>
              <a:t>May 24, 2021</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a:p>
        </p:txBody>
      </p:sp>
    </p:spTree>
    <p:extLst>
      <p:ext uri="{BB962C8B-B14F-4D97-AF65-F5344CB8AC3E}">
        <p14:creationId xmlns:p14="http://schemas.microsoft.com/office/powerpoint/2010/main" val="3581342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4351" y="1606550"/>
            <a:ext cx="3746501" cy="273685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366421" y="1606551"/>
            <a:ext cx="3746499" cy="273685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0C9B84-5D8E-1449-B633-891FF4FEDCDA}" type="datetimeFigureOut">
              <a:rPr lang="en-US" smtClean="0"/>
              <a:t>5/24/21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C2153-4435-6B4D-8E5B-BB1352DA043C}" type="slidenum">
              <a:rPr lang="en-US" smtClean="0"/>
              <a:t>‹#›</a:t>
            </a:fld>
            <a:endParaRPr lang="en-US"/>
          </a:p>
        </p:txBody>
      </p:sp>
    </p:spTree>
    <p:extLst>
      <p:ext uri="{BB962C8B-B14F-4D97-AF65-F5344CB8AC3E}">
        <p14:creationId xmlns:p14="http://schemas.microsoft.com/office/powerpoint/2010/main" val="3510808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730252" y="1663700"/>
            <a:ext cx="3531791" cy="432197"/>
          </a:xfrm>
        </p:spPr>
        <p:txBody>
          <a:bodyPr anchor="b">
            <a:no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514351" y="2152651"/>
            <a:ext cx="3747692" cy="219074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572003" y="1670050"/>
            <a:ext cx="3542110" cy="432197"/>
          </a:xfrm>
        </p:spPr>
        <p:txBody>
          <a:bodyPr anchor="b">
            <a:no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367612" y="2152651"/>
            <a:ext cx="3746501" cy="219074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0C9B84-5D8E-1449-B633-891FF4FEDCDA}" type="datetimeFigureOut">
              <a:rPr lang="en-US" smtClean="0"/>
              <a:t>5/24/21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EC2153-4435-6B4D-8E5B-BB1352DA043C}" type="slidenum">
              <a:rPr lang="en-US" smtClean="0"/>
              <a:t>‹#›</a:t>
            </a:fld>
            <a:endParaRPr lang="en-US"/>
          </a:p>
        </p:txBody>
      </p:sp>
    </p:spTree>
    <p:extLst>
      <p:ext uri="{BB962C8B-B14F-4D97-AF65-F5344CB8AC3E}">
        <p14:creationId xmlns:p14="http://schemas.microsoft.com/office/powerpoint/2010/main" val="3755555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0C9B84-5D8E-1449-B633-891FF4FEDCDA}" type="datetimeFigureOut">
              <a:rPr lang="en-US" smtClean="0"/>
              <a:t>5/24/21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EC2153-4435-6B4D-8E5B-BB1352DA043C}" type="slidenum">
              <a:rPr lang="en-US" smtClean="0"/>
              <a:t>‹#›</a:t>
            </a:fld>
            <a:endParaRPr lang="en-US"/>
          </a:p>
        </p:txBody>
      </p:sp>
    </p:spTree>
    <p:extLst>
      <p:ext uri="{BB962C8B-B14F-4D97-AF65-F5344CB8AC3E}">
        <p14:creationId xmlns:p14="http://schemas.microsoft.com/office/powerpoint/2010/main" val="3963731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Date Placeholder 1"/>
          <p:cNvSpPr>
            <a:spLocks noGrp="1"/>
          </p:cNvSpPr>
          <p:nvPr>
            <p:ph type="dt" sz="half" idx="10"/>
          </p:nvPr>
        </p:nvSpPr>
        <p:spPr/>
        <p:txBody>
          <a:bodyPr/>
          <a:lstStyle/>
          <a:p>
            <a:fld id="{060C9B84-5D8E-1449-B633-891FF4FEDCDA}" type="datetimeFigureOut">
              <a:rPr lang="en-US" smtClean="0"/>
              <a:t>5/24/21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EC2153-4435-6B4D-8E5B-BB1352DA043C}" type="slidenum">
              <a:rPr lang="en-US" smtClean="0"/>
              <a:t>‹#›</a:t>
            </a:fld>
            <a:endParaRPr lang="en-US"/>
          </a:p>
        </p:txBody>
      </p:sp>
    </p:spTree>
    <p:extLst>
      <p:ext uri="{BB962C8B-B14F-4D97-AF65-F5344CB8AC3E}">
        <p14:creationId xmlns:p14="http://schemas.microsoft.com/office/powerpoint/2010/main" val="675851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0" y="1555750"/>
            <a:ext cx="2760664" cy="1028700"/>
          </a:xfrm>
        </p:spPr>
        <p:txBody>
          <a:bodyPr anchor="b">
            <a:normAutofit/>
          </a:bodyPr>
          <a:lstStyle>
            <a:lvl1pPr algn="l">
              <a:defRPr sz="1800" b="0"/>
            </a:lvl1pPr>
          </a:lstStyle>
          <a:p>
            <a:r>
              <a:rPr lang="en-US"/>
              <a:t>Click to edit Master title style</a:t>
            </a:r>
            <a:endParaRPr lang="en-US" dirty="0"/>
          </a:p>
        </p:txBody>
      </p:sp>
      <p:sp>
        <p:nvSpPr>
          <p:cNvPr id="3" name="Content Placeholder 2"/>
          <p:cNvSpPr>
            <a:spLocks noGrp="1"/>
          </p:cNvSpPr>
          <p:nvPr>
            <p:ph idx="1"/>
          </p:nvPr>
        </p:nvSpPr>
        <p:spPr>
          <a:xfrm>
            <a:off x="3486151" y="457201"/>
            <a:ext cx="4626770" cy="38862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14350" y="2584450"/>
            <a:ext cx="2760664" cy="1371600"/>
          </a:xfrm>
        </p:spPr>
        <p:txBody>
          <a:bodyPr anchor="t">
            <a:normAutofit/>
          </a:bodyPr>
          <a:lstStyle>
            <a:lvl1pPr marL="0" indent="0">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060C9B84-5D8E-1449-B633-891FF4FEDCDA}" type="datetimeFigureOut">
              <a:rPr lang="en-US" smtClean="0"/>
              <a:t>5/24/21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37D5FE-740C-46F5-801A-FA5477D9711F}" type="slidenum">
              <a:rPr lang="en-US" smtClean="0"/>
              <a:pPr/>
              <a:t>‹#›</a:t>
            </a:fld>
            <a:endParaRPr lang="en-US"/>
          </a:p>
        </p:txBody>
      </p:sp>
    </p:spTree>
    <p:extLst>
      <p:ext uri="{BB962C8B-B14F-4D97-AF65-F5344CB8AC3E}">
        <p14:creationId xmlns:p14="http://schemas.microsoft.com/office/powerpoint/2010/main" val="2728156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1619" cy="5142161"/>
          </a:xfrm>
          <a:prstGeom prst="rect">
            <a:avLst/>
          </a:prstGeom>
        </p:spPr>
      </p:pic>
      <p:sp>
        <p:nvSpPr>
          <p:cNvPr id="2" name="Title 1"/>
          <p:cNvSpPr>
            <a:spLocks noGrp="1"/>
          </p:cNvSpPr>
          <p:nvPr>
            <p:ph type="title"/>
          </p:nvPr>
        </p:nvSpPr>
        <p:spPr>
          <a:xfrm>
            <a:off x="514350" y="1200150"/>
            <a:ext cx="4623490" cy="1028700"/>
          </a:xfrm>
        </p:spPr>
        <p:txBody>
          <a:bodyPr anchor="b">
            <a:normAutofit/>
          </a:bodyPr>
          <a:lstStyle>
            <a:lvl1pPr algn="l">
              <a:defRPr sz="21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52190" y="685800"/>
            <a:ext cx="2460731" cy="3429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514350" y="2228850"/>
            <a:ext cx="4623490" cy="1371600"/>
          </a:xfrm>
        </p:spPr>
        <p:txBody>
          <a:bodyPr anchor="t">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060C9B84-5D8E-1449-B633-891FF4FEDCDA}" type="datetimeFigureOut">
              <a:rPr lang="en-US" smtClean="0"/>
              <a:t>5/24/21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EC2153-4435-6B4D-8E5B-BB1352DA043C}" type="slidenum">
              <a:rPr lang="en-US" smtClean="0"/>
              <a:t>‹#›</a:t>
            </a:fld>
            <a:endParaRPr lang="en-US"/>
          </a:p>
        </p:txBody>
      </p:sp>
    </p:spTree>
    <p:extLst>
      <p:ext uri="{BB962C8B-B14F-4D97-AF65-F5344CB8AC3E}">
        <p14:creationId xmlns:p14="http://schemas.microsoft.com/office/powerpoint/2010/main" val="3521430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4351" y="457201"/>
            <a:ext cx="7598569" cy="1092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4351" y="1606551"/>
            <a:ext cx="7598569" cy="2736850"/>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42245" y="4402932"/>
            <a:ext cx="1200150" cy="283369"/>
          </a:xfrm>
          <a:prstGeom prst="rect">
            <a:avLst/>
          </a:prstGeom>
        </p:spPr>
        <p:txBody>
          <a:bodyPr vert="horz" lIns="91440" tIns="45720" rIns="91440" bIns="45720" rtlCol="0" anchor="ctr"/>
          <a:lstStyle>
            <a:lvl1pPr algn="r">
              <a:defRPr sz="750" b="0" i="0">
                <a:solidFill>
                  <a:schemeClr val="tx1"/>
                </a:solidFill>
                <a:effectLst/>
                <a:latin typeface="+mn-lt"/>
              </a:defRPr>
            </a:lvl1pPr>
          </a:lstStyle>
          <a:p>
            <a:fld id="{B61BEF0D-F0BB-DE4B-95CE-6DB70DBA9567}" type="datetimeFigureOut">
              <a:rPr lang="en-US" smtClean="0"/>
              <a:pPr/>
              <a:t>5/24/21</a:t>
            </a:fld>
            <a:endParaRPr lang="en-US" dirty="0"/>
          </a:p>
        </p:txBody>
      </p:sp>
      <p:sp>
        <p:nvSpPr>
          <p:cNvPr id="5" name="Footer Placeholder 4"/>
          <p:cNvSpPr>
            <a:spLocks noGrp="1"/>
          </p:cNvSpPr>
          <p:nvPr>
            <p:ph type="ftr" sz="quarter" idx="3"/>
          </p:nvPr>
        </p:nvSpPr>
        <p:spPr>
          <a:xfrm>
            <a:off x="514351" y="4402932"/>
            <a:ext cx="5870744" cy="283369"/>
          </a:xfrm>
          <a:prstGeom prst="rect">
            <a:avLst/>
          </a:prstGeom>
        </p:spPr>
        <p:txBody>
          <a:bodyPr vert="horz" lIns="91440" tIns="45720" rIns="91440" bIns="45720" rtlCol="0" anchor="ctr"/>
          <a:lstStyle>
            <a:lvl1pPr algn="l">
              <a:defRPr sz="75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7699546" y="4402932"/>
            <a:ext cx="413375" cy="283369"/>
          </a:xfrm>
          <a:prstGeom prst="rect">
            <a:avLst/>
          </a:prstGeom>
        </p:spPr>
        <p:txBody>
          <a:bodyPr vert="horz" lIns="91440" tIns="45720" rIns="91440" bIns="45720" rtlCol="0" anchor="ctr"/>
          <a:lstStyle>
            <a:lvl1pPr algn="r">
              <a:defRPr sz="75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55613024"/>
      </p:ext>
    </p:extLst>
  </p:cSld>
  <p:clrMap bg1="dk1" tx1="lt1" bg2="dk2" tx2="lt2" accent1="accent1" accent2="accent2" accent3="accent3" accent4="accent4" accent5="accent5" accent6="accent6" hlink="hlink" folHlink="folHlink"/>
  <p:sldLayoutIdLst>
    <p:sldLayoutId id="2147484280" r:id="rId1"/>
    <p:sldLayoutId id="2147484281" r:id="rId2"/>
    <p:sldLayoutId id="2147484282" r:id="rId3"/>
    <p:sldLayoutId id="2147484283" r:id="rId4"/>
    <p:sldLayoutId id="2147484284" r:id="rId5"/>
    <p:sldLayoutId id="2147484285" r:id="rId6"/>
    <p:sldLayoutId id="2147484286" r:id="rId7"/>
    <p:sldLayoutId id="2147484287" r:id="rId8"/>
    <p:sldLayoutId id="2147484288" r:id="rId9"/>
    <p:sldLayoutId id="2147484289" r:id="rId10"/>
    <p:sldLayoutId id="2147484290" r:id="rId11"/>
    <p:sldLayoutId id="2147484291" r:id="rId12"/>
    <p:sldLayoutId id="2147484292" r:id="rId13"/>
    <p:sldLayoutId id="2147484293" r:id="rId14"/>
    <p:sldLayoutId id="2147484294" r:id="rId15"/>
    <p:sldLayoutId id="2147484295" r:id="rId16"/>
    <p:sldLayoutId id="2147484296" r:id="rId17"/>
  </p:sldLayoutIdLst>
  <p:txStyles>
    <p:titleStyle>
      <a:lvl1pPr algn="l" defTabSz="342900" rtl="0" eaLnBrk="1" latinLnBrk="0" hangingPunct="1">
        <a:spcBef>
          <a:spcPct val="0"/>
        </a:spcBef>
        <a:buNone/>
        <a:defRPr sz="27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13" indent="-214313" algn="l" defTabSz="342900" rtl="0" eaLnBrk="1" latinLnBrk="0" hangingPunct="1">
        <a:spcBef>
          <a:spcPts val="0"/>
        </a:spcBef>
        <a:spcAft>
          <a:spcPts val="750"/>
        </a:spcAft>
        <a:buClr>
          <a:schemeClr val="tx1"/>
        </a:buClr>
        <a:buSzPct val="100000"/>
        <a:buFont typeface="Arial"/>
        <a:buChar char="•"/>
        <a:defRPr sz="1350" kern="1200" cap="none">
          <a:solidFill>
            <a:schemeClr val="tx1"/>
          </a:solidFill>
          <a:effectLst/>
          <a:latin typeface="+mn-lt"/>
          <a:ea typeface="+mn-ea"/>
          <a:cs typeface="+mn-cs"/>
        </a:defRPr>
      </a:lvl1pPr>
      <a:lvl2pPr marL="557213" indent="-214313" algn="l" defTabSz="342900" rtl="0" eaLnBrk="1" latinLnBrk="0" hangingPunct="1">
        <a:spcBef>
          <a:spcPts val="0"/>
        </a:spcBef>
        <a:spcAft>
          <a:spcPts val="750"/>
        </a:spcAft>
        <a:buClr>
          <a:schemeClr val="tx1"/>
        </a:buClr>
        <a:buSzPct val="100000"/>
        <a:buFont typeface="Arial"/>
        <a:buChar char="•"/>
        <a:defRPr sz="1200" kern="1200" cap="none">
          <a:solidFill>
            <a:schemeClr val="tx1"/>
          </a:solidFill>
          <a:effectLst/>
          <a:latin typeface="+mn-lt"/>
          <a:ea typeface="+mn-ea"/>
          <a:cs typeface="+mn-cs"/>
        </a:defRPr>
      </a:lvl2pPr>
      <a:lvl3pPr marL="900113" indent="-214313" algn="l" defTabSz="342900" rtl="0" eaLnBrk="1" latinLnBrk="0" hangingPunct="1">
        <a:spcBef>
          <a:spcPts val="0"/>
        </a:spcBef>
        <a:spcAft>
          <a:spcPts val="750"/>
        </a:spcAft>
        <a:buClr>
          <a:schemeClr val="tx1"/>
        </a:buClr>
        <a:buSzPct val="100000"/>
        <a:buFont typeface="Arial"/>
        <a:buChar char="•"/>
        <a:defRPr sz="1050" kern="1200" cap="none">
          <a:solidFill>
            <a:schemeClr val="tx1"/>
          </a:solidFill>
          <a:effectLst/>
          <a:latin typeface="+mn-lt"/>
          <a:ea typeface="+mn-ea"/>
          <a:cs typeface="+mn-cs"/>
        </a:defRPr>
      </a:lvl3pPr>
      <a:lvl4pPr marL="1157288" indent="-128588"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4pPr>
      <a:lvl5pPr marL="1500188" indent="-128588"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5pPr>
      <a:lvl6pPr marL="1885950" indent="-171450"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6pPr>
      <a:lvl7pPr marL="2228850" indent="-171450"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7pPr>
      <a:lvl8pPr marL="2571750" indent="-171450"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8pPr>
      <a:lvl9pPr marL="2914650" indent="-171450" algn="l" defTabSz="342900" rtl="0" eaLnBrk="1" latinLnBrk="0" hangingPunct="1">
        <a:spcBef>
          <a:spcPts val="0"/>
        </a:spcBef>
        <a:spcAft>
          <a:spcPts val="750"/>
        </a:spcAft>
        <a:buClr>
          <a:schemeClr val="tx1"/>
        </a:buClr>
        <a:buSzPct val="100000"/>
        <a:buFont typeface="Arial"/>
        <a:buChar char="•"/>
        <a:defRPr sz="900" kern="1200" cap="none">
          <a:solidFill>
            <a:schemeClr val="tx1"/>
          </a:solidFill>
          <a:effectLst/>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14204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Fueling the two-way conversation</a:t>
            </a:r>
          </a:p>
        </p:txBody>
      </p:sp>
      <p:sp>
        <p:nvSpPr>
          <p:cNvPr id="3" name="Content Placeholder 2"/>
          <p:cNvSpPr>
            <a:spLocks noGrp="1"/>
          </p:cNvSpPr>
          <p:nvPr>
            <p:ph idx="1"/>
          </p:nvPr>
        </p:nvSpPr>
        <p:spPr>
          <a:xfrm>
            <a:off x="514351" y="1606550"/>
            <a:ext cx="7598569" cy="3422649"/>
          </a:xfrm>
        </p:spPr>
        <p:txBody>
          <a:bodyPr>
            <a:normAutofit/>
          </a:bodyPr>
          <a:lstStyle/>
          <a:p>
            <a:r>
              <a:rPr lang="en-US" sz="2600" dirty="0"/>
              <a:t>Read it all</a:t>
            </a:r>
          </a:p>
          <a:p>
            <a:r>
              <a:rPr lang="en-US" sz="2600" dirty="0"/>
              <a:t>Follow a reading plan</a:t>
            </a:r>
          </a:p>
          <a:p>
            <a:r>
              <a:rPr lang="en-US" sz="2600" dirty="0"/>
              <a:t>Mark what strikes you as </a:t>
            </a:r>
            <a:r>
              <a:rPr lang="en-US" sz="2600" dirty="0">
                <a:solidFill>
                  <a:srgbClr val="FFFF00"/>
                </a:solidFill>
              </a:rPr>
              <a:t>initiating speech </a:t>
            </a:r>
            <a:r>
              <a:rPr lang="en-US" sz="2600" dirty="0"/>
              <a:t>and </a:t>
            </a:r>
            <a:r>
              <a:rPr lang="en-US" sz="2600" dirty="0">
                <a:solidFill>
                  <a:srgbClr val="FFFF00"/>
                </a:solidFill>
              </a:rPr>
              <a:t>respond</a:t>
            </a:r>
          </a:p>
          <a:p>
            <a:endParaRPr lang="en-US" dirty="0"/>
          </a:p>
        </p:txBody>
      </p:sp>
    </p:spTree>
    <p:extLst>
      <p:ext uri="{BB962C8B-B14F-4D97-AF65-F5344CB8AC3E}">
        <p14:creationId xmlns:p14="http://schemas.microsoft.com/office/powerpoint/2010/main" val="2361162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6DAD7-431B-E048-B75A-D9354348800B}"/>
              </a:ext>
            </a:extLst>
          </p:cNvPr>
          <p:cNvSpPr>
            <a:spLocks noGrp="1"/>
          </p:cNvSpPr>
          <p:nvPr>
            <p:ph type="title"/>
          </p:nvPr>
        </p:nvSpPr>
        <p:spPr/>
        <p:txBody>
          <a:bodyPr/>
          <a:lstStyle/>
          <a:p>
            <a:r>
              <a:rPr lang="en-US" dirty="0"/>
              <a:t>Recognizing initiating speech</a:t>
            </a:r>
          </a:p>
        </p:txBody>
      </p:sp>
      <p:sp>
        <p:nvSpPr>
          <p:cNvPr id="3" name="Content Placeholder 2">
            <a:extLst>
              <a:ext uri="{FF2B5EF4-FFF2-40B4-BE49-F238E27FC236}">
                <a16:creationId xmlns:a16="http://schemas.microsoft.com/office/drawing/2014/main" id="{A01FDCC1-D86F-6A46-A196-0622C2E02490}"/>
              </a:ext>
            </a:extLst>
          </p:cNvPr>
          <p:cNvSpPr>
            <a:spLocks noGrp="1"/>
          </p:cNvSpPr>
          <p:nvPr>
            <p:ph idx="1"/>
          </p:nvPr>
        </p:nvSpPr>
        <p:spPr>
          <a:xfrm>
            <a:off x="514351" y="1606551"/>
            <a:ext cx="7598569" cy="688414"/>
          </a:xfrm>
        </p:spPr>
        <p:txBody>
          <a:bodyPr/>
          <a:lstStyle/>
          <a:p>
            <a:r>
              <a:rPr lang="en-US" dirty="0"/>
              <a:t>Reveals Gods </a:t>
            </a:r>
            <a:r>
              <a:rPr lang="en-US" dirty="0">
                <a:solidFill>
                  <a:srgbClr val="FFFF00"/>
                </a:solidFill>
              </a:rPr>
              <a:t>nature</a:t>
            </a:r>
            <a:r>
              <a:rPr lang="en-US" dirty="0"/>
              <a:t> and </a:t>
            </a:r>
            <a:r>
              <a:rPr lang="en-US" dirty="0">
                <a:solidFill>
                  <a:srgbClr val="FFFF00"/>
                </a:solidFill>
              </a:rPr>
              <a:t>work</a:t>
            </a:r>
          </a:p>
          <a:p>
            <a:endParaRPr lang="en-US" dirty="0"/>
          </a:p>
        </p:txBody>
      </p:sp>
      <p:sp>
        <p:nvSpPr>
          <p:cNvPr id="4" name="TextBox 3">
            <a:extLst>
              <a:ext uri="{FF2B5EF4-FFF2-40B4-BE49-F238E27FC236}">
                <a16:creationId xmlns:a16="http://schemas.microsoft.com/office/drawing/2014/main" id="{C21CA555-86E5-BE40-9627-F39F070B6F11}"/>
              </a:ext>
            </a:extLst>
          </p:cNvPr>
          <p:cNvSpPr txBox="1"/>
          <p:nvPr/>
        </p:nvSpPr>
        <p:spPr>
          <a:xfrm>
            <a:off x="960834" y="2728632"/>
            <a:ext cx="7152086" cy="1200329"/>
          </a:xfrm>
          <a:prstGeom prst="rect">
            <a:avLst/>
          </a:prstGeom>
          <a:solidFill>
            <a:schemeClr val="accent3"/>
          </a:solidFill>
        </p:spPr>
        <p:txBody>
          <a:bodyPr wrap="square" rtlCol="0">
            <a:spAutoFit/>
          </a:bodyPr>
          <a:lstStyle/>
          <a:p>
            <a:pPr algn="ctr"/>
            <a:r>
              <a:rPr lang="en-US" altLang="en-US" sz="2400" dirty="0"/>
              <a:t>Job 19.23,24: Oh that my words were written! Oh that they were inscribed in a book!</a:t>
            </a:r>
            <a:r>
              <a:rPr lang="en-US" altLang="en-US" sz="2400" baseline="30000" dirty="0"/>
              <a:t> </a:t>
            </a:r>
            <a:r>
              <a:rPr lang="en-US" altLang="en-US" sz="2400" dirty="0"/>
              <a:t>Oh that with an iron pen and lead they were engraved in the rock forever</a:t>
            </a:r>
          </a:p>
        </p:txBody>
      </p:sp>
    </p:spTree>
    <p:extLst>
      <p:ext uri="{BB962C8B-B14F-4D97-AF65-F5344CB8AC3E}">
        <p14:creationId xmlns:p14="http://schemas.microsoft.com/office/powerpoint/2010/main" val="3519346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6DAD7-431B-E048-B75A-D9354348800B}"/>
              </a:ext>
            </a:extLst>
          </p:cNvPr>
          <p:cNvSpPr>
            <a:spLocks noGrp="1"/>
          </p:cNvSpPr>
          <p:nvPr>
            <p:ph type="title"/>
          </p:nvPr>
        </p:nvSpPr>
        <p:spPr/>
        <p:txBody>
          <a:bodyPr/>
          <a:lstStyle/>
          <a:p>
            <a:r>
              <a:rPr lang="en-US" dirty="0"/>
              <a:t>Recognizing initiating speech</a:t>
            </a:r>
          </a:p>
        </p:txBody>
      </p:sp>
      <p:sp>
        <p:nvSpPr>
          <p:cNvPr id="3" name="Content Placeholder 2">
            <a:extLst>
              <a:ext uri="{FF2B5EF4-FFF2-40B4-BE49-F238E27FC236}">
                <a16:creationId xmlns:a16="http://schemas.microsoft.com/office/drawing/2014/main" id="{A01FDCC1-D86F-6A46-A196-0622C2E02490}"/>
              </a:ext>
            </a:extLst>
          </p:cNvPr>
          <p:cNvSpPr>
            <a:spLocks noGrp="1"/>
          </p:cNvSpPr>
          <p:nvPr>
            <p:ph idx="1"/>
          </p:nvPr>
        </p:nvSpPr>
        <p:spPr/>
        <p:txBody>
          <a:bodyPr/>
          <a:lstStyle/>
          <a:p>
            <a:r>
              <a:rPr lang="en-US" dirty="0"/>
              <a:t>Reveals Gods nature and work</a:t>
            </a:r>
          </a:p>
          <a:p>
            <a:r>
              <a:rPr lang="en-US" dirty="0"/>
              <a:t>Reveals a </a:t>
            </a:r>
            <a:r>
              <a:rPr lang="en-US" dirty="0">
                <a:solidFill>
                  <a:srgbClr val="FFFF00"/>
                </a:solidFill>
              </a:rPr>
              <a:t>sin</a:t>
            </a:r>
          </a:p>
          <a:p>
            <a:endParaRPr lang="en-US" dirty="0"/>
          </a:p>
        </p:txBody>
      </p:sp>
      <p:sp>
        <p:nvSpPr>
          <p:cNvPr id="4" name="Rectangle 3">
            <a:extLst>
              <a:ext uri="{FF2B5EF4-FFF2-40B4-BE49-F238E27FC236}">
                <a16:creationId xmlns:a16="http://schemas.microsoft.com/office/drawing/2014/main" id="{70792095-20BC-5C4E-A23A-89F0322CBAE9}"/>
              </a:ext>
            </a:extLst>
          </p:cNvPr>
          <p:cNvSpPr/>
          <p:nvPr/>
        </p:nvSpPr>
        <p:spPr>
          <a:xfrm>
            <a:off x="1963271" y="2974976"/>
            <a:ext cx="5226424" cy="830997"/>
          </a:xfrm>
          <a:prstGeom prst="rect">
            <a:avLst/>
          </a:prstGeom>
          <a:solidFill>
            <a:schemeClr val="accent3"/>
          </a:solidFill>
        </p:spPr>
        <p:txBody>
          <a:bodyPr wrap="square">
            <a:spAutoFit/>
          </a:bodyPr>
          <a:lstStyle/>
          <a:p>
            <a:pPr algn="ctr"/>
            <a:r>
              <a:rPr lang="en-US" altLang="en-US" sz="2400" dirty="0"/>
              <a:t>Good sense makes one slow to anger, and it is his glory to overlook an offense</a:t>
            </a:r>
            <a:endParaRPr lang="en-US" sz="2400" dirty="0"/>
          </a:p>
        </p:txBody>
      </p:sp>
    </p:spTree>
    <p:extLst>
      <p:ext uri="{BB962C8B-B14F-4D97-AF65-F5344CB8AC3E}">
        <p14:creationId xmlns:p14="http://schemas.microsoft.com/office/powerpoint/2010/main" val="3921058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6DAD7-431B-E048-B75A-D9354348800B}"/>
              </a:ext>
            </a:extLst>
          </p:cNvPr>
          <p:cNvSpPr>
            <a:spLocks noGrp="1"/>
          </p:cNvSpPr>
          <p:nvPr>
            <p:ph type="title"/>
          </p:nvPr>
        </p:nvSpPr>
        <p:spPr/>
        <p:txBody>
          <a:bodyPr/>
          <a:lstStyle/>
          <a:p>
            <a:r>
              <a:rPr lang="en-US" dirty="0"/>
              <a:t>Recognizing initiating speech</a:t>
            </a:r>
          </a:p>
        </p:txBody>
      </p:sp>
      <p:sp>
        <p:nvSpPr>
          <p:cNvPr id="3" name="Content Placeholder 2">
            <a:extLst>
              <a:ext uri="{FF2B5EF4-FFF2-40B4-BE49-F238E27FC236}">
                <a16:creationId xmlns:a16="http://schemas.microsoft.com/office/drawing/2014/main" id="{A01FDCC1-D86F-6A46-A196-0622C2E02490}"/>
              </a:ext>
            </a:extLst>
          </p:cNvPr>
          <p:cNvSpPr>
            <a:spLocks noGrp="1"/>
          </p:cNvSpPr>
          <p:nvPr>
            <p:ph idx="1"/>
          </p:nvPr>
        </p:nvSpPr>
        <p:spPr/>
        <p:txBody>
          <a:bodyPr/>
          <a:lstStyle/>
          <a:p>
            <a:r>
              <a:rPr lang="en-US" dirty="0"/>
              <a:t>Reveals Gods nature and work</a:t>
            </a:r>
          </a:p>
          <a:p>
            <a:r>
              <a:rPr lang="en-US" dirty="0"/>
              <a:t>Reveals a sin</a:t>
            </a:r>
          </a:p>
          <a:p>
            <a:r>
              <a:rPr lang="en-US" dirty="0"/>
              <a:t>Makes a </a:t>
            </a:r>
            <a:r>
              <a:rPr lang="en-US" dirty="0">
                <a:solidFill>
                  <a:srgbClr val="FFFF00"/>
                </a:solidFill>
              </a:rPr>
              <a:t>promise</a:t>
            </a:r>
          </a:p>
          <a:p>
            <a:endParaRPr lang="en-US" dirty="0"/>
          </a:p>
        </p:txBody>
      </p:sp>
    </p:spTree>
    <p:extLst>
      <p:ext uri="{BB962C8B-B14F-4D97-AF65-F5344CB8AC3E}">
        <p14:creationId xmlns:p14="http://schemas.microsoft.com/office/powerpoint/2010/main" val="2219632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6DAD7-431B-E048-B75A-D9354348800B}"/>
              </a:ext>
            </a:extLst>
          </p:cNvPr>
          <p:cNvSpPr>
            <a:spLocks noGrp="1"/>
          </p:cNvSpPr>
          <p:nvPr>
            <p:ph type="title"/>
          </p:nvPr>
        </p:nvSpPr>
        <p:spPr/>
        <p:txBody>
          <a:bodyPr/>
          <a:lstStyle/>
          <a:p>
            <a:r>
              <a:rPr lang="en-US" dirty="0"/>
              <a:t>Recognizing initiating speech</a:t>
            </a:r>
          </a:p>
        </p:txBody>
      </p:sp>
      <p:sp>
        <p:nvSpPr>
          <p:cNvPr id="3" name="Content Placeholder 2">
            <a:extLst>
              <a:ext uri="{FF2B5EF4-FFF2-40B4-BE49-F238E27FC236}">
                <a16:creationId xmlns:a16="http://schemas.microsoft.com/office/drawing/2014/main" id="{A01FDCC1-D86F-6A46-A196-0622C2E02490}"/>
              </a:ext>
            </a:extLst>
          </p:cNvPr>
          <p:cNvSpPr>
            <a:spLocks noGrp="1"/>
          </p:cNvSpPr>
          <p:nvPr>
            <p:ph idx="1"/>
          </p:nvPr>
        </p:nvSpPr>
        <p:spPr/>
        <p:txBody>
          <a:bodyPr/>
          <a:lstStyle/>
          <a:p>
            <a:r>
              <a:rPr lang="en-US" dirty="0"/>
              <a:t>Reveals Gods nature and work</a:t>
            </a:r>
          </a:p>
          <a:p>
            <a:r>
              <a:rPr lang="en-US" dirty="0"/>
              <a:t>Reveals a sin</a:t>
            </a:r>
          </a:p>
          <a:p>
            <a:r>
              <a:rPr lang="en-US" dirty="0"/>
              <a:t>Makes a promise</a:t>
            </a:r>
          </a:p>
          <a:p>
            <a:r>
              <a:rPr lang="en-US" dirty="0"/>
              <a:t>Commands an </a:t>
            </a:r>
            <a:r>
              <a:rPr lang="en-US" dirty="0">
                <a:solidFill>
                  <a:srgbClr val="FFFF00"/>
                </a:solidFill>
              </a:rPr>
              <a:t>action</a:t>
            </a:r>
          </a:p>
          <a:p>
            <a:endParaRPr lang="en-US" dirty="0"/>
          </a:p>
        </p:txBody>
      </p:sp>
    </p:spTree>
    <p:extLst>
      <p:ext uri="{BB962C8B-B14F-4D97-AF65-F5344CB8AC3E}">
        <p14:creationId xmlns:p14="http://schemas.microsoft.com/office/powerpoint/2010/main" val="13362875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6DAD7-431B-E048-B75A-D9354348800B}"/>
              </a:ext>
            </a:extLst>
          </p:cNvPr>
          <p:cNvSpPr>
            <a:spLocks noGrp="1"/>
          </p:cNvSpPr>
          <p:nvPr>
            <p:ph type="title"/>
          </p:nvPr>
        </p:nvSpPr>
        <p:spPr/>
        <p:txBody>
          <a:bodyPr/>
          <a:lstStyle/>
          <a:p>
            <a:r>
              <a:rPr lang="en-US" dirty="0"/>
              <a:t>Recognizing initiating speech</a:t>
            </a:r>
          </a:p>
        </p:txBody>
      </p:sp>
      <p:sp>
        <p:nvSpPr>
          <p:cNvPr id="3" name="Content Placeholder 2">
            <a:extLst>
              <a:ext uri="{FF2B5EF4-FFF2-40B4-BE49-F238E27FC236}">
                <a16:creationId xmlns:a16="http://schemas.microsoft.com/office/drawing/2014/main" id="{A01FDCC1-D86F-6A46-A196-0622C2E02490}"/>
              </a:ext>
            </a:extLst>
          </p:cNvPr>
          <p:cNvSpPr>
            <a:spLocks noGrp="1"/>
          </p:cNvSpPr>
          <p:nvPr>
            <p:ph idx="1"/>
          </p:nvPr>
        </p:nvSpPr>
        <p:spPr/>
        <p:txBody>
          <a:bodyPr/>
          <a:lstStyle/>
          <a:p>
            <a:r>
              <a:rPr lang="en-US" dirty="0"/>
              <a:t>Reveals Gods nature and work</a:t>
            </a:r>
          </a:p>
          <a:p>
            <a:r>
              <a:rPr lang="en-US" dirty="0"/>
              <a:t>Reveals a sin</a:t>
            </a:r>
          </a:p>
          <a:p>
            <a:r>
              <a:rPr lang="en-US" dirty="0"/>
              <a:t>Makes a promise</a:t>
            </a:r>
          </a:p>
          <a:p>
            <a:r>
              <a:rPr lang="en-US" dirty="0"/>
              <a:t>Commands an action</a:t>
            </a:r>
          </a:p>
          <a:p>
            <a:r>
              <a:rPr lang="en-US" dirty="0">
                <a:solidFill>
                  <a:srgbClr val="FFFF00"/>
                </a:solidFill>
              </a:rPr>
              <a:t>Laments</a:t>
            </a:r>
          </a:p>
          <a:p>
            <a:endParaRPr lang="en-US" dirty="0"/>
          </a:p>
        </p:txBody>
      </p:sp>
    </p:spTree>
    <p:extLst>
      <p:ext uri="{BB962C8B-B14F-4D97-AF65-F5344CB8AC3E}">
        <p14:creationId xmlns:p14="http://schemas.microsoft.com/office/powerpoint/2010/main" val="346883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Fueling the two-way conversation</a:t>
            </a:r>
          </a:p>
        </p:txBody>
      </p:sp>
      <p:sp>
        <p:nvSpPr>
          <p:cNvPr id="3" name="Content Placeholder 2"/>
          <p:cNvSpPr>
            <a:spLocks noGrp="1"/>
          </p:cNvSpPr>
          <p:nvPr>
            <p:ph idx="1"/>
          </p:nvPr>
        </p:nvSpPr>
        <p:spPr>
          <a:xfrm>
            <a:off x="514351" y="1606550"/>
            <a:ext cx="7598569" cy="3422649"/>
          </a:xfrm>
        </p:spPr>
        <p:txBody>
          <a:bodyPr>
            <a:normAutofit/>
          </a:bodyPr>
          <a:lstStyle/>
          <a:p>
            <a:r>
              <a:rPr lang="en-US" sz="2600" dirty="0"/>
              <a:t>Read it all</a:t>
            </a:r>
          </a:p>
          <a:p>
            <a:r>
              <a:rPr lang="en-US" sz="2600" dirty="0"/>
              <a:t>Follow a reading plan</a:t>
            </a:r>
          </a:p>
          <a:p>
            <a:r>
              <a:rPr lang="en-US" sz="2600" dirty="0"/>
              <a:t>Mark what strikes you as initiating speech and respond</a:t>
            </a:r>
          </a:p>
          <a:p>
            <a:r>
              <a:rPr lang="en-US" sz="2600" dirty="0"/>
              <a:t>Use your </a:t>
            </a:r>
            <a:r>
              <a:rPr lang="en-US" sz="2600" dirty="0">
                <a:solidFill>
                  <a:srgbClr val="FFFF00"/>
                </a:solidFill>
              </a:rPr>
              <a:t>imagination</a:t>
            </a:r>
          </a:p>
          <a:p>
            <a:endParaRPr lang="en-US" dirty="0"/>
          </a:p>
        </p:txBody>
      </p:sp>
    </p:spTree>
    <p:extLst>
      <p:ext uri="{BB962C8B-B14F-4D97-AF65-F5344CB8AC3E}">
        <p14:creationId xmlns:p14="http://schemas.microsoft.com/office/powerpoint/2010/main" val="4045813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5CAD6-A6AE-3843-B763-D470658A707C}"/>
              </a:ext>
            </a:extLst>
          </p:cNvPr>
          <p:cNvSpPr>
            <a:spLocks noGrp="1"/>
          </p:cNvSpPr>
          <p:nvPr>
            <p:ph type="title"/>
          </p:nvPr>
        </p:nvSpPr>
        <p:spPr/>
        <p:txBody>
          <a:bodyPr/>
          <a:lstStyle/>
          <a:p>
            <a:r>
              <a:rPr lang="en-US" dirty="0" err="1"/>
              <a:t>DAvid</a:t>
            </a:r>
            <a:endParaRPr lang="en-US" dirty="0"/>
          </a:p>
        </p:txBody>
      </p:sp>
      <p:sp>
        <p:nvSpPr>
          <p:cNvPr id="3" name="Content Placeholder 2">
            <a:extLst>
              <a:ext uri="{FF2B5EF4-FFF2-40B4-BE49-F238E27FC236}">
                <a16:creationId xmlns:a16="http://schemas.microsoft.com/office/drawing/2014/main" id="{2C548775-84F8-774A-9541-E6D9354C2FD3}"/>
              </a:ext>
            </a:extLst>
          </p:cNvPr>
          <p:cNvSpPr>
            <a:spLocks noGrp="1"/>
          </p:cNvSpPr>
          <p:nvPr>
            <p:ph idx="1"/>
          </p:nvPr>
        </p:nvSpPr>
        <p:spPr/>
        <p:txBody>
          <a:bodyPr>
            <a:normAutofit/>
          </a:bodyPr>
          <a:lstStyle/>
          <a:p>
            <a:r>
              <a:rPr lang="en-CA" dirty="0"/>
              <a:t>“The Spirit of the LORD speaks by me; his word is on my tongue. The God of Israel has spoken; the Rock of Israel has said to me: When one rules justly over men, ruling in the fear of God</a:t>
            </a:r>
            <a:r>
              <a:rPr lang="en-CA" dirty="0">
                <a:solidFill>
                  <a:srgbClr val="FFFF00"/>
                </a:solidFill>
              </a:rPr>
              <a:t>,</a:t>
            </a:r>
            <a:r>
              <a:rPr lang="en-CA" baseline="30000" dirty="0">
                <a:solidFill>
                  <a:srgbClr val="FFFF00"/>
                </a:solidFill>
              </a:rPr>
              <a:t> </a:t>
            </a:r>
            <a:r>
              <a:rPr lang="en-CA" dirty="0">
                <a:solidFill>
                  <a:srgbClr val="FFFF00"/>
                </a:solidFill>
              </a:rPr>
              <a:t>he dawns on them like the morning light</a:t>
            </a:r>
            <a:r>
              <a:rPr lang="en-CA" dirty="0"/>
              <a:t>, like the sun shining forth </a:t>
            </a:r>
            <a:r>
              <a:rPr lang="en-CA" dirty="0">
                <a:solidFill>
                  <a:srgbClr val="FFFF00"/>
                </a:solidFill>
              </a:rPr>
              <a:t>on a cloudless morning</a:t>
            </a:r>
            <a:r>
              <a:rPr lang="en-CA" dirty="0"/>
              <a:t>, like </a:t>
            </a:r>
            <a:r>
              <a:rPr lang="en-CA" dirty="0">
                <a:solidFill>
                  <a:srgbClr val="FFFF00"/>
                </a:solidFill>
              </a:rPr>
              <a:t>rain that makes grass to sprout </a:t>
            </a:r>
            <a:r>
              <a:rPr lang="en-CA" dirty="0"/>
              <a:t>from the earth.</a:t>
            </a:r>
          </a:p>
          <a:p>
            <a:endParaRPr lang="en-US" dirty="0"/>
          </a:p>
        </p:txBody>
      </p:sp>
    </p:spTree>
    <p:extLst>
      <p:ext uri="{BB962C8B-B14F-4D97-AF65-F5344CB8AC3E}">
        <p14:creationId xmlns:p14="http://schemas.microsoft.com/office/powerpoint/2010/main" val="4120541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Fueling the two-way conversation</a:t>
            </a:r>
          </a:p>
        </p:txBody>
      </p:sp>
      <p:sp>
        <p:nvSpPr>
          <p:cNvPr id="3" name="Content Placeholder 2"/>
          <p:cNvSpPr>
            <a:spLocks noGrp="1"/>
          </p:cNvSpPr>
          <p:nvPr>
            <p:ph idx="1"/>
          </p:nvPr>
        </p:nvSpPr>
        <p:spPr>
          <a:xfrm>
            <a:off x="514351" y="1606550"/>
            <a:ext cx="7598569" cy="3422649"/>
          </a:xfrm>
        </p:spPr>
        <p:txBody>
          <a:bodyPr>
            <a:normAutofit/>
          </a:bodyPr>
          <a:lstStyle/>
          <a:p>
            <a:r>
              <a:rPr lang="en-US" sz="2600" dirty="0"/>
              <a:t>Read it all</a:t>
            </a:r>
          </a:p>
          <a:p>
            <a:r>
              <a:rPr lang="en-US" sz="2600" dirty="0"/>
              <a:t>Follow a reading plan</a:t>
            </a:r>
          </a:p>
          <a:p>
            <a:r>
              <a:rPr lang="en-US" sz="2600" dirty="0"/>
              <a:t>Mark what strikes you as initiating speech and respond</a:t>
            </a:r>
          </a:p>
          <a:p>
            <a:r>
              <a:rPr lang="en-US" sz="2600" dirty="0"/>
              <a:t>Use your imagination</a:t>
            </a:r>
          </a:p>
          <a:p>
            <a:r>
              <a:rPr lang="en-US" sz="2600" dirty="0"/>
              <a:t>Start </a:t>
            </a:r>
            <a:r>
              <a:rPr lang="en-US" sz="2600" dirty="0">
                <a:solidFill>
                  <a:srgbClr val="FFFF00"/>
                </a:solidFill>
              </a:rPr>
              <a:t>now</a:t>
            </a:r>
            <a:r>
              <a:rPr lang="en-US" sz="2600" dirty="0"/>
              <a:t> and </a:t>
            </a:r>
            <a:r>
              <a:rPr lang="en-US" sz="2600" dirty="0">
                <a:solidFill>
                  <a:srgbClr val="FFFF00"/>
                </a:solidFill>
              </a:rPr>
              <a:t>persevere</a:t>
            </a:r>
          </a:p>
          <a:p>
            <a:endParaRPr lang="en-US" dirty="0"/>
          </a:p>
        </p:txBody>
      </p:sp>
    </p:spTree>
    <p:extLst>
      <p:ext uri="{BB962C8B-B14F-4D97-AF65-F5344CB8AC3E}">
        <p14:creationId xmlns:p14="http://schemas.microsoft.com/office/powerpoint/2010/main" val="42511289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Living words</a:t>
            </a:r>
          </a:p>
        </p:txBody>
      </p:sp>
      <p:sp>
        <p:nvSpPr>
          <p:cNvPr id="3" name="Content Placeholder 2"/>
          <p:cNvSpPr>
            <a:spLocks noGrp="1"/>
          </p:cNvSpPr>
          <p:nvPr>
            <p:ph idx="1"/>
          </p:nvPr>
        </p:nvSpPr>
        <p:spPr/>
        <p:txBody>
          <a:bodyPr>
            <a:normAutofit/>
          </a:bodyPr>
          <a:lstStyle/>
          <a:p>
            <a:pPr marL="257175" lvl="1" indent="-257175"/>
            <a:r>
              <a:rPr lang="en-US" sz="2400" dirty="0"/>
              <a:t>Words that clarify identity and calling </a:t>
            </a:r>
          </a:p>
          <a:p>
            <a:r>
              <a:rPr lang="en-US" dirty="0"/>
              <a:t>Words of love and affirmation</a:t>
            </a:r>
          </a:p>
          <a:p>
            <a:r>
              <a:rPr lang="en-US" dirty="0"/>
              <a:t>Words for </a:t>
            </a:r>
            <a:r>
              <a:rPr lang="en-US" dirty="0">
                <a:solidFill>
                  <a:srgbClr val="FFFF00"/>
                </a:solidFill>
              </a:rPr>
              <a:t>prayer</a:t>
            </a:r>
          </a:p>
          <a:p>
            <a:pPr marL="257175" lvl="1" indent="-257175"/>
            <a:endParaRPr lang="en-CA" sz="1800" dirty="0"/>
          </a:p>
          <a:p>
            <a:endParaRPr lang="en-US" dirty="0"/>
          </a:p>
        </p:txBody>
      </p:sp>
    </p:spTree>
    <p:extLst>
      <p:ext uri="{BB962C8B-B14F-4D97-AF65-F5344CB8AC3E}">
        <p14:creationId xmlns:p14="http://schemas.microsoft.com/office/powerpoint/2010/main" val="1332374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4351" y="6265"/>
            <a:ext cx="7598569" cy="1092200"/>
          </a:xfrm>
        </p:spPr>
        <p:txBody>
          <a:bodyPr>
            <a:normAutofit/>
          </a:bodyPr>
          <a:lstStyle/>
          <a:p>
            <a:pPr marL="257175" lvl="1" indent="-257175" algn="ctr"/>
            <a:r>
              <a:rPr lang="en-US" sz="2700" dirty="0"/>
              <a:t>Words for prayer</a:t>
            </a:r>
          </a:p>
        </p:txBody>
      </p:sp>
      <p:sp>
        <p:nvSpPr>
          <p:cNvPr id="3" name="Content Placeholder 2"/>
          <p:cNvSpPr>
            <a:spLocks noGrp="1"/>
          </p:cNvSpPr>
          <p:nvPr>
            <p:ph idx="1"/>
          </p:nvPr>
        </p:nvSpPr>
        <p:spPr>
          <a:xfrm>
            <a:off x="514351" y="1155615"/>
            <a:ext cx="8082802" cy="2736850"/>
          </a:xfrm>
        </p:spPr>
        <p:txBody>
          <a:bodyPr>
            <a:noAutofit/>
          </a:bodyPr>
          <a:lstStyle/>
          <a:p>
            <a:r>
              <a:rPr lang="en-US" dirty="0"/>
              <a:t>John 15:7 If you abide in me, and my words abide in you, </a:t>
            </a:r>
            <a:r>
              <a:rPr lang="en-US" dirty="0">
                <a:solidFill>
                  <a:srgbClr val="FFFF00"/>
                </a:solidFill>
              </a:rPr>
              <a:t>ask whatever you wish</a:t>
            </a:r>
            <a:r>
              <a:rPr lang="en-US" dirty="0"/>
              <a:t>, and it will be done for you. </a:t>
            </a:r>
          </a:p>
        </p:txBody>
      </p:sp>
    </p:spTree>
    <p:extLst>
      <p:ext uri="{BB962C8B-B14F-4D97-AF65-F5344CB8AC3E}">
        <p14:creationId xmlns:p14="http://schemas.microsoft.com/office/powerpoint/2010/main" val="4069739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Three non-</a:t>
            </a:r>
            <a:r>
              <a:rPr lang="en-US" dirty="0" err="1"/>
              <a:t>negotiables</a:t>
            </a:r>
            <a:r>
              <a:rPr lang="en-US" dirty="0"/>
              <a:t> re prayer</a:t>
            </a:r>
          </a:p>
        </p:txBody>
      </p:sp>
      <p:sp>
        <p:nvSpPr>
          <p:cNvPr id="3" name="Content Placeholder 2"/>
          <p:cNvSpPr>
            <a:spLocks noGrp="1"/>
          </p:cNvSpPr>
          <p:nvPr>
            <p:ph idx="1"/>
          </p:nvPr>
        </p:nvSpPr>
        <p:spPr/>
        <p:txBody>
          <a:bodyPr>
            <a:normAutofit/>
          </a:bodyPr>
          <a:lstStyle/>
          <a:p>
            <a:r>
              <a:rPr lang="en-US" dirty="0"/>
              <a:t>prayer </a:t>
            </a:r>
            <a:r>
              <a:rPr lang="en-US" dirty="0">
                <a:solidFill>
                  <a:srgbClr val="FFFF00"/>
                </a:solidFill>
              </a:rPr>
              <a:t>&gt;&gt;&gt;concrete expression </a:t>
            </a:r>
            <a:r>
              <a:rPr lang="en-US" dirty="0"/>
              <a:t>of our radical, desperate </a:t>
            </a:r>
            <a:r>
              <a:rPr lang="en-US" dirty="0">
                <a:solidFill>
                  <a:srgbClr val="FFFF00"/>
                </a:solidFill>
              </a:rPr>
              <a:t>dependence</a:t>
            </a:r>
            <a:r>
              <a:rPr lang="en-US" dirty="0"/>
              <a:t> on an </a:t>
            </a:r>
            <a:r>
              <a:rPr lang="en-US" dirty="0">
                <a:solidFill>
                  <a:srgbClr val="FFFF00"/>
                </a:solidFill>
              </a:rPr>
              <a:t>organic connection </a:t>
            </a:r>
            <a:r>
              <a:rPr lang="en-US" dirty="0"/>
              <a:t>to Jesus</a:t>
            </a:r>
          </a:p>
          <a:p>
            <a:endParaRPr lang="en-US" dirty="0"/>
          </a:p>
        </p:txBody>
      </p:sp>
    </p:spTree>
    <p:extLst>
      <p:ext uri="{BB962C8B-B14F-4D97-AF65-F5344CB8AC3E}">
        <p14:creationId xmlns:p14="http://schemas.microsoft.com/office/powerpoint/2010/main" val="2838454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Three non-</a:t>
            </a:r>
            <a:r>
              <a:rPr lang="en-US" dirty="0" err="1"/>
              <a:t>negotiables</a:t>
            </a:r>
            <a:r>
              <a:rPr lang="en-US" dirty="0"/>
              <a:t> re prayer</a:t>
            </a:r>
          </a:p>
        </p:txBody>
      </p:sp>
      <p:sp>
        <p:nvSpPr>
          <p:cNvPr id="3" name="Content Placeholder 2"/>
          <p:cNvSpPr>
            <a:spLocks noGrp="1"/>
          </p:cNvSpPr>
          <p:nvPr>
            <p:ph idx="1"/>
          </p:nvPr>
        </p:nvSpPr>
        <p:spPr/>
        <p:txBody>
          <a:bodyPr/>
          <a:lstStyle/>
          <a:p>
            <a:r>
              <a:rPr lang="en-US" dirty="0"/>
              <a:t>prayer &gt;&gt;&gt;concrete expression of our radical, desperate dependence on an organic connection to Jesus</a:t>
            </a:r>
          </a:p>
          <a:p>
            <a:r>
              <a:rPr lang="en-US" dirty="0"/>
              <a:t>prayer is </a:t>
            </a:r>
            <a:r>
              <a:rPr lang="en-US" dirty="0">
                <a:solidFill>
                  <a:srgbClr val="FFFF00"/>
                </a:solidFill>
              </a:rPr>
              <a:t>responsive</a:t>
            </a:r>
            <a:r>
              <a:rPr lang="en-US" dirty="0"/>
              <a:t> speech, not </a:t>
            </a:r>
            <a:r>
              <a:rPr lang="en-US" dirty="0">
                <a:solidFill>
                  <a:srgbClr val="FFFF00"/>
                </a:solidFill>
              </a:rPr>
              <a:t>initiating</a:t>
            </a:r>
            <a:r>
              <a:rPr lang="en-US" dirty="0"/>
              <a:t> speech</a:t>
            </a:r>
            <a:endParaRPr lang="en-CA" dirty="0"/>
          </a:p>
          <a:p>
            <a:endParaRPr lang="en-US" dirty="0"/>
          </a:p>
        </p:txBody>
      </p:sp>
      <p:sp>
        <p:nvSpPr>
          <p:cNvPr id="4" name="Striped Right Arrow 3"/>
          <p:cNvSpPr/>
          <p:nvPr/>
        </p:nvSpPr>
        <p:spPr>
          <a:xfrm>
            <a:off x="7140801" y="4594624"/>
            <a:ext cx="548338" cy="317513"/>
          </a:xfrm>
          <a:prstGeom prst="stripedRight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831200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Three non-</a:t>
            </a:r>
            <a:r>
              <a:rPr lang="en-US" dirty="0" err="1"/>
              <a:t>negotiables</a:t>
            </a:r>
            <a:r>
              <a:rPr lang="en-US" dirty="0"/>
              <a:t> re prayer</a:t>
            </a:r>
          </a:p>
        </p:txBody>
      </p:sp>
      <p:sp>
        <p:nvSpPr>
          <p:cNvPr id="3" name="Content Placeholder 2"/>
          <p:cNvSpPr>
            <a:spLocks noGrp="1"/>
          </p:cNvSpPr>
          <p:nvPr>
            <p:ph idx="1"/>
          </p:nvPr>
        </p:nvSpPr>
        <p:spPr/>
        <p:txBody>
          <a:bodyPr/>
          <a:lstStyle/>
          <a:p>
            <a:r>
              <a:rPr lang="en-US" dirty="0"/>
              <a:t>prayer &gt;&gt;&gt;concrete expression of our radical, desperate dependence on an organic connection to Jesus</a:t>
            </a:r>
          </a:p>
          <a:p>
            <a:r>
              <a:rPr lang="en-US" dirty="0"/>
              <a:t>prayer is responsive speech, not initiating speech</a:t>
            </a:r>
            <a:endParaRPr lang="en-CA" dirty="0"/>
          </a:p>
          <a:p>
            <a:r>
              <a:rPr lang="en-CA" dirty="0"/>
              <a:t>The</a:t>
            </a:r>
            <a:r>
              <a:rPr lang="en-US" dirty="0"/>
              <a:t> </a:t>
            </a:r>
            <a:r>
              <a:rPr lang="en-US" dirty="0">
                <a:solidFill>
                  <a:srgbClr val="FFFF00"/>
                </a:solidFill>
              </a:rPr>
              <a:t>content</a:t>
            </a:r>
            <a:r>
              <a:rPr lang="en-US" dirty="0"/>
              <a:t> of prayer shaped by </a:t>
            </a:r>
            <a:r>
              <a:rPr lang="en-US" dirty="0">
                <a:solidFill>
                  <a:srgbClr val="FFFF00"/>
                </a:solidFill>
              </a:rPr>
              <a:t>revelation</a:t>
            </a:r>
            <a:endParaRPr lang="en-CA" dirty="0"/>
          </a:p>
          <a:p>
            <a:endParaRPr lang="en-US" dirty="0"/>
          </a:p>
        </p:txBody>
      </p:sp>
      <p:sp>
        <p:nvSpPr>
          <p:cNvPr id="4" name="Striped Right Arrow 3"/>
          <p:cNvSpPr/>
          <p:nvPr/>
        </p:nvSpPr>
        <p:spPr>
          <a:xfrm>
            <a:off x="7140801" y="4594624"/>
            <a:ext cx="548338" cy="317513"/>
          </a:xfrm>
          <a:prstGeom prst="stripedRightArrow">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4122106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Answering God</a:t>
            </a:r>
          </a:p>
        </p:txBody>
      </p:sp>
      <p:sp>
        <p:nvSpPr>
          <p:cNvPr id="3" name="Content Placeholder 2"/>
          <p:cNvSpPr>
            <a:spLocks noGrp="1"/>
          </p:cNvSpPr>
          <p:nvPr>
            <p:ph idx="1"/>
          </p:nvPr>
        </p:nvSpPr>
        <p:spPr>
          <a:xfrm>
            <a:off x="514351" y="1606550"/>
            <a:ext cx="8288990" cy="3350931"/>
          </a:xfrm>
        </p:spPr>
        <p:txBody>
          <a:bodyPr>
            <a:normAutofit fontScale="92500"/>
          </a:bodyPr>
          <a:lstStyle/>
          <a:p>
            <a:pPr marL="257175" lvl="3" indent="-257175"/>
            <a:r>
              <a:rPr lang="en-US" sz="2200" dirty="0"/>
              <a:t>left to ourselves we will pray to some God who speaks what we like hearing, or to the part of God we manage to understand. But what is critical is that </a:t>
            </a:r>
            <a:r>
              <a:rPr lang="en-US" sz="2200" dirty="0">
                <a:solidFill>
                  <a:srgbClr val="FFFF00"/>
                </a:solidFill>
              </a:rPr>
              <a:t>we speak to the God who speaks to us, and to everything that he speaks to us. </a:t>
            </a:r>
            <a:r>
              <a:rPr lang="en-US" sz="2200" dirty="0"/>
              <a:t>There is a huge difference between praying to an unknown God who we hope to discover in our praying  and praying to a known God, revealed through Jesus Christ, </a:t>
            </a:r>
            <a:r>
              <a:rPr lang="en-US" sz="2200" dirty="0">
                <a:solidFill>
                  <a:srgbClr val="FFFF00"/>
                </a:solidFill>
              </a:rPr>
              <a:t>who speaks our language</a:t>
            </a:r>
            <a:r>
              <a:rPr lang="en-US" sz="2200" dirty="0"/>
              <a:t>. In the first we indulge our appetite for religious fulfillment; in the second we practice obedient  faith. The first is a lot more </a:t>
            </a:r>
            <a:r>
              <a:rPr lang="en-US" sz="2200" dirty="0">
                <a:solidFill>
                  <a:srgbClr val="FFFF00"/>
                </a:solidFill>
              </a:rPr>
              <a:t>fun</a:t>
            </a:r>
            <a:r>
              <a:rPr lang="en-US" sz="2200" dirty="0"/>
              <a:t>, the second is a lot more </a:t>
            </a:r>
            <a:r>
              <a:rPr lang="en-US" sz="2200" dirty="0">
                <a:solidFill>
                  <a:srgbClr val="FFFF00"/>
                </a:solidFill>
              </a:rPr>
              <a:t>important</a:t>
            </a:r>
            <a:r>
              <a:rPr lang="en-US" sz="2200" dirty="0"/>
              <a:t>. What is essential in prayer is not that we learn to express ourselves </a:t>
            </a:r>
            <a:r>
              <a:rPr lang="en-US" sz="2200" dirty="0">
                <a:solidFill>
                  <a:srgbClr val="FFFF00"/>
                </a:solidFill>
              </a:rPr>
              <a:t>but that we learn to answer God</a:t>
            </a:r>
            <a:endParaRPr lang="en-CA" sz="2200" dirty="0">
              <a:solidFill>
                <a:srgbClr val="FFFF00"/>
              </a:solidFill>
            </a:endParaRPr>
          </a:p>
          <a:p>
            <a:endParaRPr lang="en-US" dirty="0"/>
          </a:p>
        </p:txBody>
      </p:sp>
    </p:spTree>
    <p:extLst>
      <p:ext uri="{BB962C8B-B14F-4D97-AF65-F5344CB8AC3E}">
        <p14:creationId xmlns:p14="http://schemas.microsoft.com/office/powerpoint/2010/main" val="2671972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Fueling the two-way conversation</a:t>
            </a:r>
          </a:p>
        </p:txBody>
      </p:sp>
      <p:sp>
        <p:nvSpPr>
          <p:cNvPr id="3" name="Content Placeholder 2"/>
          <p:cNvSpPr>
            <a:spLocks noGrp="1"/>
          </p:cNvSpPr>
          <p:nvPr>
            <p:ph idx="1"/>
          </p:nvPr>
        </p:nvSpPr>
        <p:spPr>
          <a:xfrm>
            <a:off x="514351" y="1606550"/>
            <a:ext cx="7598569" cy="3422649"/>
          </a:xfrm>
        </p:spPr>
        <p:txBody>
          <a:bodyPr>
            <a:normAutofit/>
          </a:bodyPr>
          <a:lstStyle/>
          <a:p>
            <a:r>
              <a:rPr lang="en-US" sz="2600" dirty="0"/>
              <a:t>Read it </a:t>
            </a:r>
            <a:r>
              <a:rPr lang="en-US" sz="2600" dirty="0">
                <a:solidFill>
                  <a:srgbClr val="FFFF00"/>
                </a:solidFill>
              </a:rPr>
              <a:t>all</a:t>
            </a:r>
          </a:p>
          <a:p>
            <a:endParaRPr lang="en-US" dirty="0"/>
          </a:p>
        </p:txBody>
      </p:sp>
    </p:spTree>
    <p:extLst>
      <p:ext uri="{BB962C8B-B14F-4D97-AF65-F5344CB8AC3E}">
        <p14:creationId xmlns:p14="http://schemas.microsoft.com/office/powerpoint/2010/main" val="3675636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Fueling the two-way conversation</a:t>
            </a:r>
          </a:p>
        </p:txBody>
      </p:sp>
      <p:sp>
        <p:nvSpPr>
          <p:cNvPr id="3" name="Content Placeholder 2"/>
          <p:cNvSpPr>
            <a:spLocks noGrp="1"/>
          </p:cNvSpPr>
          <p:nvPr>
            <p:ph idx="1"/>
          </p:nvPr>
        </p:nvSpPr>
        <p:spPr>
          <a:xfrm>
            <a:off x="514351" y="1606550"/>
            <a:ext cx="7598569" cy="3422649"/>
          </a:xfrm>
        </p:spPr>
        <p:txBody>
          <a:bodyPr>
            <a:normAutofit/>
          </a:bodyPr>
          <a:lstStyle/>
          <a:p>
            <a:r>
              <a:rPr lang="en-US" sz="2600" dirty="0"/>
              <a:t>Read it all</a:t>
            </a:r>
          </a:p>
          <a:p>
            <a:r>
              <a:rPr lang="en-US" sz="2600" dirty="0"/>
              <a:t>Follow a </a:t>
            </a:r>
            <a:r>
              <a:rPr lang="en-US" sz="2600" dirty="0">
                <a:solidFill>
                  <a:srgbClr val="FFFF00"/>
                </a:solidFill>
              </a:rPr>
              <a:t>reading plan</a:t>
            </a:r>
          </a:p>
          <a:p>
            <a:endParaRPr lang="en-US" dirty="0"/>
          </a:p>
        </p:txBody>
      </p:sp>
    </p:spTree>
    <p:extLst>
      <p:ext uri="{BB962C8B-B14F-4D97-AF65-F5344CB8AC3E}">
        <p14:creationId xmlns:p14="http://schemas.microsoft.com/office/powerpoint/2010/main" val="9042637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Celestial</Template>
  <TotalTime>503</TotalTime>
  <Words>564</Words>
  <Application>Microsoft Macintosh PowerPoint</Application>
  <PresentationFormat>On-screen Show (16:9)</PresentationFormat>
  <Paragraphs>61</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Celestial</vt:lpstr>
      <vt:lpstr>PowerPoint Presentation</vt:lpstr>
      <vt:lpstr>Living words</vt:lpstr>
      <vt:lpstr>Words for prayer</vt:lpstr>
      <vt:lpstr>Three non-negotiables re prayer</vt:lpstr>
      <vt:lpstr>Three non-negotiables re prayer</vt:lpstr>
      <vt:lpstr>Three non-negotiables re prayer</vt:lpstr>
      <vt:lpstr>Answering God</vt:lpstr>
      <vt:lpstr>Fueling the two-way conversation</vt:lpstr>
      <vt:lpstr>Fueling the two-way conversation</vt:lpstr>
      <vt:lpstr>Fueling the two-way conversation</vt:lpstr>
      <vt:lpstr>Recognizing initiating speech</vt:lpstr>
      <vt:lpstr>Recognizing initiating speech</vt:lpstr>
      <vt:lpstr>Recognizing initiating speech</vt:lpstr>
      <vt:lpstr>Recognizing initiating speech</vt:lpstr>
      <vt:lpstr>Recognizing initiating speech</vt:lpstr>
      <vt:lpstr>Fueling the two-way conversation</vt:lpstr>
      <vt:lpstr>DAvid</vt:lpstr>
      <vt:lpstr>Fueling the two-way conversation</vt:lpstr>
    </vt:vector>
  </TitlesOfParts>
  <Company>Rexdale Alliance Church</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Sunder Krishnan</dc:creator>
  <cp:lastModifiedBy>Sunder Krishnan</cp:lastModifiedBy>
  <cp:revision>41</cp:revision>
  <dcterms:created xsi:type="dcterms:W3CDTF">2017-06-30T13:25:00Z</dcterms:created>
  <dcterms:modified xsi:type="dcterms:W3CDTF">2021-05-24T15:51:22Z</dcterms:modified>
</cp:coreProperties>
</file>